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8" r:id="rId4"/>
    <p:sldId id="269" r:id="rId5"/>
    <p:sldId id="270" r:id="rId6"/>
    <p:sldId id="256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3" r:id="rId15"/>
    <p:sldId id="272" r:id="rId16"/>
    <p:sldId id="271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672"/>
    <a:srgbClr val="EF7C2A"/>
    <a:srgbClr val="328AA7"/>
    <a:srgbClr val="1F1F1F"/>
    <a:srgbClr val="1D1D1D"/>
    <a:srgbClr val="1C2321"/>
    <a:srgbClr val="1F2019"/>
    <a:srgbClr val="212121"/>
    <a:srgbClr val="211C22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102CFA-DE92-408B-B67D-35AABB62D9D6}" v="513" dt="2024-04-24T15:12:09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5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Vieira" userId="25ee587a-1ea2-40b1-8a7f-842bed621517" providerId="ADAL" clId="{67102CFA-DE92-408B-B67D-35AABB62D9D6}"/>
    <pc:docChg chg="undo redo custSel addSld delSld modSld sldOrd modMainMaster">
      <pc:chgData name="Alexandre Vieira" userId="25ee587a-1ea2-40b1-8a7f-842bed621517" providerId="ADAL" clId="{67102CFA-DE92-408B-B67D-35AABB62D9D6}" dt="2024-04-24T15:12:18.034" v="8392" actId="1076"/>
      <pc:docMkLst>
        <pc:docMk/>
      </pc:docMkLst>
      <pc:sldChg chg="addSp delSp modSp new mod setBg chgLayout">
        <pc:chgData name="Alexandre Vieira" userId="25ee587a-1ea2-40b1-8a7f-842bed621517" providerId="ADAL" clId="{67102CFA-DE92-408B-B67D-35AABB62D9D6}" dt="2024-04-18T15:05:39.809" v="6216" actId="20577"/>
        <pc:sldMkLst>
          <pc:docMk/>
          <pc:sldMk cId="1643924676" sldId="256"/>
        </pc:sldMkLst>
        <pc:spChg chg="del">
          <ac:chgData name="Alexandre Vieira" userId="25ee587a-1ea2-40b1-8a7f-842bed621517" providerId="ADAL" clId="{67102CFA-DE92-408B-B67D-35AABB62D9D6}" dt="2024-04-17T15:37:59.481" v="5" actId="478"/>
          <ac:spMkLst>
            <pc:docMk/>
            <pc:sldMk cId="1643924676" sldId="256"/>
            <ac:spMk id="2" creationId="{C0D66B84-386B-3B3E-35C7-F2083BB0C6A4}"/>
          </ac:spMkLst>
        </pc:spChg>
        <pc:spChg chg="del">
          <ac:chgData name="Alexandre Vieira" userId="25ee587a-1ea2-40b1-8a7f-842bed621517" providerId="ADAL" clId="{67102CFA-DE92-408B-B67D-35AABB62D9D6}" dt="2024-04-17T15:53:38.560" v="51" actId="478"/>
          <ac:spMkLst>
            <pc:docMk/>
            <pc:sldMk cId="1643924676" sldId="256"/>
            <ac:spMk id="3" creationId="{7D09962C-6ABF-49B1-C0AF-0CB05EC1B102}"/>
          </ac:spMkLst>
        </pc:spChg>
        <pc:spChg chg="add mod ord">
          <ac:chgData name="Alexandre Vieira" userId="25ee587a-1ea2-40b1-8a7f-842bed621517" providerId="ADAL" clId="{67102CFA-DE92-408B-B67D-35AABB62D9D6}" dt="2024-04-17T23:01:40.653" v="4878" actId="207"/>
          <ac:spMkLst>
            <pc:docMk/>
            <pc:sldMk cId="1643924676" sldId="256"/>
            <ac:spMk id="7" creationId="{CE9359F0-26CF-C55F-BB06-3CF6BDEE2B69}"/>
          </ac:spMkLst>
        </pc:spChg>
        <pc:spChg chg="add mod">
          <ac:chgData name="Alexandre Vieira" userId="25ee587a-1ea2-40b1-8a7f-842bed621517" providerId="ADAL" clId="{67102CFA-DE92-408B-B67D-35AABB62D9D6}" dt="2024-04-17T17:50:35.561" v="1132" actId="1076"/>
          <ac:spMkLst>
            <pc:docMk/>
            <pc:sldMk cId="1643924676" sldId="256"/>
            <ac:spMk id="8" creationId="{44F516FA-A4E9-A6F9-07B4-F18395558CAB}"/>
          </ac:spMkLst>
        </pc:spChg>
        <pc:spChg chg="add mod">
          <ac:chgData name="Alexandre Vieira" userId="25ee587a-1ea2-40b1-8a7f-842bed621517" providerId="ADAL" clId="{67102CFA-DE92-408B-B67D-35AABB62D9D6}" dt="2024-04-18T15:05:39.809" v="6216" actId="20577"/>
          <ac:spMkLst>
            <pc:docMk/>
            <pc:sldMk cId="1643924676" sldId="256"/>
            <ac:spMk id="9" creationId="{254021A9-FBB5-046D-DBCD-A63E064E9A10}"/>
          </ac:spMkLst>
        </pc:spChg>
        <pc:picChg chg="add del mod">
          <ac:chgData name="Alexandre Vieira" userId="25ee587a-1ea2-40b1-8a7f-842bed621517" providerId="ADAL" clId="{67102CFA-DE92-408B-B67D-35AABB62D9D6}" dt="2024-04-17T15:53:27.116" v="45" actId="21"/>
          <ac:picMkLst>
            <pc:docMk/>
            <pc:sldMk cId="1643924676" sldId="256"/>
            <ac:picMk id="5" creationId="{D1BE25ED-84B8-2C0C-4FE4-F1AD166FC3F0}"/>
          </ac:picMkLst>
        </pc:picChg>
        <pc:picChg chg="add mod modCrop">
          <ac:chgData name="Alexandre Vieira" userId="25ee587a-1ea2-40b1-8a7f-842bed621517" providerId="ADAL" clId="{67102CFA-DE92-408B-B67D-35AABB62D9D6}" dt="2024-04-17T15:54:02.361" v="56" actId="1076"/>
          <ac:picMkLst>
            <pc:docMk/>
            <pc:sldMk cId="1643924676" sldId="256"/>
            <ac:picMk id="6" creationId="{6DED3E4F-8924-BE4F-CC64-AD7B0DE50349}"/>
          </ac:picMkLst>
        </pc:picChg>
      </pc:sldChg>
      <pc:sldChg chg="addSp delSp modSp new mod ord modAnim">
        <pc:chgData name="Alexandre Vieira" userId="25ee587a-1ea2-40b1-8a7f-842bed621517" providerId="ADAL" clId="{67102CFA-DE92-408B-B67D-35AABB62D9D6}" dt="2024-04-17T17:49:25.810" v="1108"/>
        <pc:sldMkLst>
          <pc:docMk/>
          <pc:sldMk cId="436168445" sldId="257"/>
        </pc:sldMkLst>
        <pc:spChg chg="del">
          <ac:chgData name="Alexandre Vieira" userId="25ee587a-1ea2-40b1-8a7f-842bed621517" providerId="ADAL" clId="{67102CFA-DE92-408B-B67D-35AABB62D9D6}" dt="2024-04-17T15:39:55.248" v="19" actId="478"/>
          <ac:spMkLst>
            <pc:docMk/>
            <pc:sldMk cId="436168445" sldId="257"/>
            <ac:spMk id="2" creationId="{2D4DE88B-CF8A-AD34-9B9C-E295069C1D51}"/>
          </ac:spMkLst>
        </pc:spChg>
        <pc:spChg chg="del">
          <ac:chgData name="Alexandre Vieira" userId="25ee587a-1ea2-40b1-8a7f-842bed621517" providerId="ADAL" clId="{67102CFA-DE92-408B-B67D-35AABB62D9D6}" dt="2024-04-17T15:39:55.248" v="19" actId="478"/>
          <ac:spMkLst>
            <pc:docMk/>
            <pc:sldMk cId="436168445" sldId="257"/>
            <ac:spMk id="3" creationId="{94552D92-92BA-1D59-35E2-EDE658754FF9}"/>
          </ac:spMkLst>
        </pc:spChg>
        <pc:spChg chg="add mod ord">
          <ac:chgData name="Alexandre Vieira" userId="25ee587a-1ea2-40b1-8a7f-842bed621517" providerId="ADAL" clId="{67102CFA-DE92-408B-B67D-35AABB62D9D6}" dt="2024-04-17T16:58:24.623" v="518" actId="1038"/>
          <ac:spMkLst>
            <pc:docMk/>
            <pc:sldMk cId="436168445" sldId="257"/>
            <ac:spMk id="9" creationId="{0FC5D461-A61A-59E6-51AF-652B35EE7F62}"/>
          </ac:spMkLst>
        </pc:spChg>
        <pc:spChg chg="add del mod">
          <ac:chgData name="Alexandre Vieira" userId="25ee587a-1ea2-40b1-8a7f-842bed621517" providerId="ADAL" clId="{67102CFA-DE92-408B-B67D-35AABB62D9D6}" dt="2024-04-17T16:24:51.715" v="495" actId="478"/>
          <ac:spMkLst>
            <pc:docMk/>
            <pc:sldMk cId="436168445" sldId="257"/>
            <ac:spMk id="10" creationId="{923F502A-F234-87D2-0593-C4BF7F87E0A6}"/>
          </ac:spMkLst>
        </pc:spChg>
        <pc:spChg chg="add mod ord">
          <ac:chgData name="Alexandre Vieira" userId="25ee587a-1ea2-40b1-8a7f-842bed621517" providerId="ADAL" clId="{67102CFA-DE92-408B-B67D-35AABB62D9D6}" dt="2024-04-17T16:54:29.177" v="510" actId="14100"/>
          <ac:spMkLst>
            <pc:docMk/>
            <pc:sldMk cId="436168445" sldId="257"/>
            <ac:spMk id="11" creationId="{385D3753-002C-B69F-6FF8-5FECB5A08C31}"/>
          </ac:spMkLst>
        </pc:spChg>
        <pc:picChg chg="add del mod modCrop">
          <ac:chgData name="Alexandre Vieira" userId="25ee587a-1ea2-40b1-8a7f-842bed621517" providerId="ADAL" clId="{67102CFA-DE92-408B-B67D-35AABB62D9D6}" dt="2024-04-17T15:53:31.982" v="48" actId="21"/>
          <ac:picMkLst>
            <pc:docMk/>
            <pc:sldMk cId="436168445" sldId="257"/>
            <ac:picMk id="5" creationId="{6DED3E4F-8924-BE4F-CC64-AD7B0DE50349}"/>
          </ac:picMkLst>
        </pc:picChg>
        <pc:picChg chg="add del mod">
          <ac:chgData name="Alexandre Vieira" userId="25ee587a-1ea2-40b1-8a7f-842bed621517" providerId="ADAL" clId="{67102CFA-DE92-408B-B67D-35AABB62D9D6}" dt="2024-04-17T16:20:18.099" v="367" actId="478"/>
          <ac:picMkLst>
            <pc:docMk/>
            <pc:sldMk cId="436168445" sldId="257"/>
            <ac:picMk id="6" creationId="{D1BE25ED-84B8-2C0C-4FE4-F1AD166FC3F0}"/>
          </ac:picMkLst>
        </pc:picChg>
        <pc:picChg chg="add mod">
          <ac:chgData name="Alexandre Vieira" userId="25ee587a-1ea2-40b1-8a7f-842bed621517" providerId="ADAL" clId="{67102CFA-DE92-408B-B67D-35AABB62D9D6}" dt="2024-04-17T16:24:57.629" v="498" actId="167"/>
          <ac:picMkLst>
            <pc:docMk/>
            <pc:sldMk cId="436168445" sldId="257"/>
            <ac:picMk id="7" creationId="{CA792713-1386-610A-D129-FD704EDD493A}"/>
          </ac:picMkLst>
        </pc:picChg>
        <pc:picChg chg="add mod ord">
          <ac:chgData name="Alexandre Vieira" userId="25ee587a-1ea2-40b1-8a7f-842bed621517" providerId="ADAL" clId="{67102CFA-DE92-408B-B67D-35AABB62D9D6}" dt="2024-04-17T16:58:19.501" v="514" actId="1076"/>
          <ac:picMkLst>
            <pc:docMk/>
            <pc:sldMk cId="436168445" sldId="257"/>
            <ac:picMk id="8" creationId="{1FE08069-E077-3465-409B-43D1A70C6169}"/>
          </ac:picMkLst>
        </pc:picChg>
        <pc:picChg chg="add del mod">
          <ac:chgData name="Alexandre Vieira" userId="25ee587a-1ea2-40b1-8a7f-842bed621517" providerId="ADAL" clId="{67102CFA-DE92-408B-B67D-35AABB62D9D6}" dt="2024-04-17T17:49:25.565" v="1107" actId="478"/>
          <ac:picMkLst>
            <pc:docMk/>
            <pc:sldMk cId="436168445" sldId="257"/>
            <ac:picMk id="12" creationId="{343DD13F-A45E-1153-B20D-FADE307672D2}"/>
          </ac:picMkLst>
        </pc:picChg>
        <pc:picChg chg="add mod">
          <ac:chgData name="Alexandre Vieira" userId="25ee587a-1ea2-40b1-8a7f-842bed621517" providerId="ADAL" clId="{67102CFA-DE92-408B-B67D-35AABB62D9D6}" dt="2024-04-17T17:49:25.810" v="1108"/>
          <ac:picMkLst>
            <pc:docMk/>
            <pc:sldMk cId="436168445" sldId="257"/>
            <ac:picMk id="13" creationId="{0B583888-362F-9D60-F1EB-7ABF51F817B1}"/>
          </ac:picMkLst>
        </pc:picChg>
      </pc:sldChg>
      <pc:sldChg chg="add del setBg">
        <pc:chgData name="Alexandre Vieira" userId="25ee587a-1ea2-40b1-8a7f-842bed621517" providerId="ADAL" clId="{67102CFA-DE92-408B-B67D-35AABB62D9D6}" dt="2024-04-17T15:38:34.962" v="10" actId="47"/>
        <pc:sldMkLst>
          <pc:docMk/>
          <pc:sldMk cId="3463730440" sldId="257"/>
        </pc:sldMkLst>
      </pc:sldChg>
      <pc:sldChg chg="new del">
        <pc:chgData name="Alexandre Vieira" userId="25ee587a-1ea2-40b1-8a7f-842bed621517" providerId="ADAL" clId="{67102CFA-DE92-408B-B67D-35AABB62D9D6}" dt="2024-04-17T15:55:20.249" v="86" actId="680"/>
        <pc:sldMkLst>
          <pc:docMk/>
          <pc:sldMk cId="486226515" sldId="258"/>
        </pc:sldMkLst>
      </pc:sldChg>
      <pc:sldChg chg="delSp new del mod">
        <pc:chgData name="Alexandre Vieira" userId="25ee587a-1ea2-40b1-8a7f-842bed621517" providerId="ADAL" clId="{67102CFA-DE92-408B-B67D-35AABB62D9D6}" dt="2024-04-17T15:39:46.644" v="17" actId="47"/>
        <pc:sldMkLst>
          <pc:docMk/>
          <pc:sldMk cId="783440634" sldId="258"/>
        </pc:sldMkLst>
        <pc:spChg chg="del">
          <ac:chgData name="Alexandre Vieira" userId="25ee587a-1ea2-40b1-8a7f-842bed621517" providerId="ADAL" clId="{67102CFA-DE92-408B-B67D-35AABB62D9D6}" dt="2024-04-17T15:38:38.238" v="11" actId="478"/>
          <ac:spMkLst>
            <pc:docMk/>
            <pc:sldMk cId="783440634" sldId="258"/>
            <ac:spMk id="2" creationId="{EEA42E96-7255-B19E-576A-2C92EDB8ABA0}"/>
          </ac:spMkLst>
        </pc:spChg>
        <pc:spChg chg="del">
          <ac:chgData name="Alexandre Vieira" userId="25ee587a-1ea2-40b1-8a7f-842bed621517" providerId="ADAL" clId="{67102CFA-DE92-408B-B67D-35AABB62D9D6}" dt="2024-04-17T15:38:38.238" v="11" actId="478"/>
          <ac:spMkLst>
            <pc:docMk/>
            <pc:sldMk cId="783440634" sldId="258"/>
            <ac:spMk id="3" creationId="{6CF00E75-3EDF-C992-A63F-C7A8E8E8CCEF}"/>
          </ac:spMkLst>
        </pc:spChg>
      </pc:sldChg>
      <pc:sldChg chg="add del">
        <pc:chgData name="Alexandre Vieira" userId="25ee587a-1ea2-40b1-8a7f-842bed621517" providerId="ADAL" clId="{67102CFA-DE92-408B-B67D-35AABB62D9D6}" dt="2024-04-17T15:54:11.656" v="58" actId="47"/>
        <pc:sldMkLst>
          <pc:docMk/>
          <pc:sldMk cId="907161260" sldId="258"/>
        </pc:sldMkLst>
      </pc:sldChg>
      <pc:sldChg chg="addSp delSp modSp add mod">
        <pc:chgData name="Alexandre Vieira" userId="25ee587a-1ea2-40b1-8a7f-842bed621517" providerId="ADAL" clId="{67102CFA-DE92-408B-B67D-35AABB62D9D6}" dt="2024-04-18T15:05:48.755" v="6221" actId="20577"/>
        <pc:sldMkLst>
          <pc:docMk/>
          <pc:sldMk cId="2700791071" sldId="258"/>
        </pc:sldMkLst>
        <pc:spChg chg="add mod">
          <ac:chgData name="Alexandre Vieira" userId="25ee587a-1ea2-40b1-8a7f-842bed621517" providerId="ADAL" clId="{67102CFA-DE92-408B-B67D-35AABB62D9D6}" dt="2024-04-18T15:01:04.419" v="6139" actId="1035"/>
          <ac:spMkLst>
            <pc:docMk/>
            <pc:sldMk cId="2700791071" sldId="258"/>
            <ac:spMk id="2" creationId="{2EC4C84C-5095-83D5-6856-CB1DACE782F8}"/>
          </ac:spMkLst>
        </pc:spChg>
        <pc:spChg chg="add mod">
          <ac:chgData name="Alexandre Vieira" userId="25ee587a-1ea2-40b1-8a7f-842bed621517" providerId="ADAL" clId="{67102CFA-DE92-408B-B67D-35AABB62D9D6}" dt="2024-04-17T17:50:26.369" v="1124"/>
          <ac:spMkLst>
            <pc:docMk/>
            <pc:sldMk cId="2700791071" sldId="258"/>
            <ac:spMk id="4" creationId="{B86CF925-4881-906F-298D-152F57277E15}"/>
          </ac:spMkLst>
        </pc:spChg>
        <pc:spChg chg="add mod">
          <ac:chgData name="Alexandre Vieira" userId="25ee587a-1ea2-40b1-8a7f-842bed621517" providerId="ADAL" clId="{67102CFA-DE92-408B-B67D-35AABB62D9D6}" dt="2024-04-18T15:05:48.755" v="6221" actId="20577"/>
          <ac:spMkLst>
            <pc:docMk/>
            <pc:sldMk cId="2700791071" sldId="258"/>
            <ac:spMk id="5" creationId="{DE246DE4-E173-89C5-96AF-D254C0DC66B0}"/>
          </ac:spMkLst>
        </pc:spChg>
        <pc:spChg chg="mod">
          <ac:chgData name="Alexandre Vieira" userId="25ee587a-1ea2-40b1-8a7f-842bed621517" providerId="ADAL" clId="{67102CFA-DE92-408B-B67D-35AABB62D9D6}" dt="2024-04-17T23:00:58.319" v="4877" actId="207"/>
          <ac:spMkLst>
            <pc:docMk/>
            <pc:sldMk cId="2700791071" sldId="258"/>
            <ac:spMk id="7" creationId="{CE9359F0-26CF-C55F-BB06-3CF6BDEE2B69}"/>
          </ac:spMkLst>
        </pc:spChg>
        <pc:picChg chg="add mod modCrop">
          <ac:chgData name="Alexandre Vieira" userId="25ee587a-1ea2-40b1-8a7f-842bed621517" providerId="ADAL" clId="{67102CFA-DE92-408B-B67D-35AABB62D9D6}" dt="2024-04-17T15:56:01.874" v="122" actId="1076"/>
          <ac:picMkLst>
            <pc:docMk/>
            <pc:sldMk cId="2700791071" sldId="258"/>
            <ac:picMk id="3" creationId="{154F4804-4E85-E5BC-A124-0FFF58CD27DE}"/>
          </ac:picMkLst>
        </pc:picChg>
        <pc:picChg chg="del">
          <ac:chgData name="Alexandre Vieira" userId="25ee587a-1ea2-40b1-8a7f-842bed621517" providerId="ADAL" clId="{67102CFA-DE92-408B-B67D-35AABB62D9D6}" dt="2024-04-17T15:55:35.463" v="116" actId="478"/>
          <ac:picMkLst>
            <pc:docMk/>
            <pc:sldMk cId="2700791071" sldId="258"/>
            <ac:picMk id="6" creationId="{6DED3E4F-8924-BE4F-CC64-AD7B0DE50349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05:24.328" v="6212" actId="20577"/>
        <pc:sldMkLst>
          <pc:docMk/>
          <pc:sldMk cId="1569300321" sldId="259"/>
        </pc:sldMkLst>
        <pc:spChg chg="add mod">
          <ac:chgData name="Alexandre Vieira" userId="25ee587a-1ea2-40b1-8a7f-842bed621517" providerId="ADAL" clId="{67102CFA-DE92-408B-B67D-35AABB62D9D6}" dt="2024-04-18T15:01:10.178" v="6157" actId="1036"/>
          <ac:spMkLst>
            <pc:docMk/>
            <pc:sldMk cId="1569300321" sldId="259"/>
            <ac:spMk id="2" creationId="{92C040FE-94C7-6777-0F07-591CF9DF177A}"/>
          </ac:spMkLst>
        </pc:spChg>
        <pc:spChg chg="add mod">
          <ac:chgData name="Alexandre Vieira" userId="25ee587a-1ea2-40b1-8a7f-842bed621517" providerId="ADAL" clId="{67102CFA-DE92-408B-B67D-35AABB62D9D6}" dt="2024-04-18T15:05:24.328" v="6212" actId="20577"/>
          <ac:spMkLst>
            <pc:docMk/>
            <pc:sldMk cId="1569300321" sldId="259"/>
            <ac:spMk id="5" creationId="{42211BCB-36F7-89B6-3EFC-5B78CD5B82F4}"/>
          </ac:spMkLst>
        </pc:spChg>
        <pc:spChg chg="mod">
          <ac:chgData name="Alexandre Vieira" userId="25ee587a-1ea2-40b1-8a7f-842bed621517" providerId="ADAL" clId="{67102CFA-DE92-408B-B67D-35AABB62D9D6}" dt="2024-04-17T23:00:42.580" v="4876" actId="207"/>
          <ac:spMkLst>
            <pc:docMk/>
            <pc:sldMk cId="1569300321" sldId="259"/>
            <ac:spMk id="7" creationId="{CE9359F0-26CF-C55F-BB06-3CF6BDEE2B69}"/>
          </ac:spMkLst>
        </pc:spChg>
        <pc:picChg chg="del">
          <ac:chgData name="Alexandre Vieira" userId="25ee587a-1ea2-40b1-8a7f-842bed621517" providerId="ADAL" clId="{67102CFA-DE92-408B-B67D-35AABB62D9D6}" dt="2024-04-17T15:56:31.870" v="126" actId="478"/>
          <ac:picMkLst>
            <pc:docMk/>
            <pc:sldMk cId="1569300321" sldId="259"/>
            <ac:picMk id="3" creationId="{154F4804-4E85-E5BC-A124-0FFF58CD27DE}"/>
          </ac:picMkLst>
        </pc:picChg>
        <pc:picChg chg="add mod modCrop">
          <ac:chgData name="Alexandre Vieira" userId="25ee587a-1ea2-40b1-8a7f-842bed621517" providerId="ADAL" clId="{67102CFA-DE92-408B-B67D-35AABB62D9D6}" dt="2024-04-17T15:56:51.442" v="132" actId="1076"/>
          <ac:picMkLst>
            <pc:docMk/>
            <pc:sldMk cId="1569300321" sldId="259"/>
            <ac:picMk id="4" creationId="{A44FA6F9-EE1E-D101-2C8B-5A64EF711C3C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47:02.419" v="8319" actId="20577"/>
        <pc:sldMkLst>
          <pc:docMk/>
          <pc:sldMk cId="370143916" sldId="260"/>
        </pc:sldMkLst>
        <pc:spChg chg="add mod">
          <ac:chgData name="Alexandre Vieira" userId="25ee587a-1ea2-40b1-8a7f-842bed621517" providerId="ADAL" clId="{67102CFA-DE92-408B-B67D-35AABB62D9D6}" dt="2024-04-18T15:47:02.419" v="8319" actId="20577"/>
          <ac:spMkLst>
            <pc:docMk/>
            <pc:sldMk cId="370143916" sldId="260"/>
            <ac:spMk id="5" creationId="{492DFA9C-6A50-C416-DEB8-EC18AD91BA87}"/>
          </ac:spMkLst>
        </pc:spChg>
        <pc:spChg chg="mod">
          <ac:chgData name="Alexandre Vieira" userId="25ee587a-1ea2-40b1-8a7f-842bed621517" providerId="ADAL" clId="{67102CFA-DE92-408B-B67D-35AABB62D9D6}" dt="2024-04-17T23:00:16.605" v="4874" actId="207"/>
          <ac:spMkLst>
            <pc:docMk/>
            <pc:sldMk cId="370143916" sldId="260"/>
            <ac:spMk id="7" creationId="{CE9359F0-26CF-C55F-BB06-3CF6BDEE2B69}"/>
          </ac:spMkLst>
        </pc:spChg>
        <pc:picChg chg="add mod modCrop">
          <ac:chgData name="Alexandre Vieira" userId="25ee587a-1ea2-40b1-8a7f-842bed621517" providerId="ADAL" clId="{67102CFA-DE92-408B-B67D-35AABB62D9D6}" dt="2024-04-17T15:58:52.187" v="185" actId="1035"/>
          <ac:picMkLst>
            <pc:docMk/>
            <pc:sldMk cId="370143916" sldId="260"/>
            <ac:picMk id="3" creationId="{A9A265A3-A741-9A8F-360A-53355C223EEB}"/>
          </ac:picMkLst>
        </pc:picChg>
        <pc:picChg chg="del">
          <ac:chgData name="Alexandre Vieira" userId="25ee587a-1ea2-40b1-8a7f-842bed621517" providerId="ADAL" clId="{67102CFA-DE92-408B-B67D-35AABB62D9D6}" dt="2024-04-17T15:57:13.158" v="153" actId="478"/>
          <ac:picMkLst>
            <pc:docMk/>
            <pc:sldMk cId="370143916" sldId="260"/>
            <ac:picMk id="4" creationId="{A44FA6F9-EE1E-D101-2C8B-5A64EF711C3C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48:51.679" v="8322" actId="20577"/>
        <pc:sldMkLst>
          <pc:docMk/>
          <pc:sldMk cId="3513855682" sldId="261"/>
        </pc:sldMkLst>
        <pc:spChg chg="add mod">
          <ac:chgData name="Alexandre Vieira" userId="25ee587a-1ea2-40b1-8a7f-842bed621517" providerId="ADAL" clId="{67102CFA-DE92-408B-B67D-35AABB62D9D6}" dt="2024-04-18T15:48:51.679" v="8322" actId="20577"/>
          <ac:spMkLst>
            <pc:docMk/>
            <pc:sldMk cId="3513855682" sldId="261"/>
            <ac:spMk id="5" creationId="{82F6ECF8-783B-DC22-9B9B-440AE6637BE5}"/>
          </ac:spMkLst>
        </pc:spChg>
        <pc:spChg chg="add del mod">
          <ac:chgData name="Alexandre Vieira" userId="25ee587a-1ea2-40b1-8a7f-842bed621517" providerId="ADAL" clId="{67102CFA-DE92-408B-B67D-35AABB62D9D6}" dt="2024-04-18T01:03:58.925" v="5612" actId="21"/>
          <ac:spMkLst>
            <pc:docMk/>
            <pc:sldMk cId="3513855682" sldId="261"/>
            <ac:spMk id="6" creationId="{A3AF9504-F37D-4B8D-D101-33B367AC95C1}"/>
          </ac:spMkLst>
        </pc:spChg>
        <pc:spChg chg="mod">
          <ac:chgData name="Alexandre Vieira" userId="25ee587a-1ea2-40b1-8a7f-842bed621517" providerId="ADAL" clId="{67102CFA-DE92-408B-B67D-35AABB62D9D6}" dt="2024-04-17T23:02:17.856" v="4881" actId="207"/>
          <ac:spMkLst>
            <pc:docMk/>
            <pc:sldMk cId="3513855682" sldId="261"/>
            <ac:spMk id="7" creationId="{CE9359F0-26CF-C55F-BB06-3CF6BDEE2B69}"/>
          </ac:spMkLst>
        </pc:spChg>
        <pc:spChg chg="add mod">
          <ac:chgData name="Alexandre Vieira" userId="25ee587a-1ea2-40b1-8a7f-842bed621517" providerId="ADAL" clId="{67102CFA-DE92-408B-B67D-35AABB62D9D6}" dt="2024-04-18T00:13:47.087" v="5586" actId="1076"/>
          <ac:spMkLst>
            <pc:docMk/>
            <pc:sldMk cId="3513855682" sldId="261"/>
            <ac:spMk id="9" creationId="{0316B9D2-E6A3-384E-F12A-9BCAB57FFA61}"/>
          </ac:spMkLst>
        </pc:spChg>
        <pc:spChg chg="add mod">
          <ac:chgData name="Alexandre Vieira" userId="25ee587a-1ea2-40b1-8a7f-842bed621517" providerId="ADAL" clId="{67102CFA-DE92-408B-B67D-35AABB62D9D6}" dt="2024-04-18T00:13:59.198" v="5588" actId="14100"/>
          <ac:spMkLst>
            <pc:docMk/>
            <pc:sldMk cId="3513855682" sldId="261"/>
            <ac:spMk id="10" creationId="{495A1F25-73ED-A81B-EF0C-2E731AC0F3F0}"/>
          </ac:spMkLst>
        </pc:spChg>
        <pc:spChg chg="mod">
          <ac:chgData name="Alexandre Vieira" userId="25ee587a-1ea2-40b1-8a7f-842bed621517" providerId="ADAL" clId="{67102CFA-DE92-408B-B67D-35AABB62D9D6}" dt="2024-04-18T00:14:16.572" v="5592"/>
          <ac:spMkLst>
            <pc:docMk/>
            <pc:sldMk cId="3513855682" sldId="261"/>
            <ac:spMk id="14" creationId="{52D5F7B0-D652-8E72-6432-717144E5A900}"/>
          </ac:spMkLst>
        </pc:spChg>
        <pc:spChg chg="mod">
          <ac:chgData name="Alexandre Vieira" userId="25ee587a-1ea2-40b1-8a7f-842bed621517" providerId="ADAL" clId="{67102CFA-DE92-408B-B67D-35AABB62D9D6}" dt="2024-04-18T00:14:16.572" v="5592"/>
          <ac:spMkLst>
            <pc:docMk/>
            <pc:sldMk cId="3513855682" sldId="261"/>
            <ac:spMk id="15" creationId="{942D1801-C179-BF3C-1CA3-EB6F32CC5FF1}"/>
          </ac:spMkLst>
        </pc:spChg>
        <pc:grpChg chg="add del mod">
          <ac:chgData name="Alexandre Vieira" userId="25ee587a-1ea2-40b1-8a7f-842bed621517" providerId="ADAL" clId="{67102CFA-DE92-408B-B67D-35AABB62D9D6}" dt="2024-04-18T01:03:58.925" v="5612" actId="21"/>
          <ac:grpSpMkLst>
            <pc:docMk/>
            <pc:sldMk cId="3513855682" sldId="261"/>
            <ac:grpSpMk id="11" creationId="{4D2E7BC5-557E-7B34-50A2-62E267051904}"/>
          </ac:grpSpMkLst>
        </pc:grpChg>
        <pc:grpChg chg="add mod">
          <ac:chgData name="Alexandre Vieira" userId="25ee587a-1ea2-40b1-8a7f-842bed621517" providerId="ADAL" clId="{67102CFA-DE92-408B-B67D-35AABB62D9D6}" dt="2024-04-18T00:14:16.572" v="5592"/>
          <ac:grpSpMkLst>
            <pc:docMk/>
            <pc:sldMk cId="3513855682" sldId="261"/>
            <ac:grpSpMk id="12" creationId="{E9C0ECEA-921D-14E1-586E-42A640B5C1DA}"/>
          </ac:grpSpMkLst>
        </pc:grpChg>
        <pc:picChg chg="add del mod">
          <ac:chgData name="Alexandre Vieira" userId="25ee587a-1ea2-40b1-8a7f-842bed621517" providerId="ADAL" clId="{67102CFA-DE92-408B-B67D-35AABB62D9D6}" dt="2024-04-18T01:04:01.070" v="5613" actId="478"/>
          <ac:picMkLst>
            <pc:docMk/>
            <pc:sldMk cId="3513855682" sldId="261"/>
            <ac:picMk id="3" creationId="{6F396989-8019-0431-B87C-AFFF3122D625}"/>
          </ac:picMkLst>
        </pc:picChg>
        <pc:picChg chg="del">
          <ac:chgData name="Alexandre Vieira" userId="25ee587a-1ea2-40b1-8a7f-842bed621517" providerId="ADAL" clId="{67102CFA-DE92-408B-B67D-35AABB62D9D6}" dt="2024-04-17T15:59:19.806" v="220" actId="478"/>
          <ac:picMkLst>
            <pc:docMk/>
            <pc:sldMk cId="3513855682" sldId="261"/>
            <ac:picMk id="3" creationId="{A9A265A3-A741-9A8F-360A-53355C223EEB}"/>
          </ac:picMkLst>
        </pc:picChg>
        <pc:picChg chg="add mod modCrop">
          <ac:chgData name="Alexandre Vieira" userId="25ee587a-1ea2-40b1-8a7f-842bed621517" providerId="ADAL" clId="{67102CFA-DE92-408B-B67D-35AABB62D9D6}" dt="2024-04-17T15:59:48.687" v="227" actId="1076"/>
          <ac:picMkLst>
            <pc:docMk/>
            <pc:sldMk cId="3513855682" sldId="261"/>
            <ac:picMk id="4" creationId="{FBC1822F-9EF9-2DF5-42D6-2D7F8E901EC3}"/>
          </ac:picMkLst>
        </pc:picChg>
        <pc:picChg chg="add mod">
          <ac:chgData name="Alexandre Vieira" userId="25ee587a-1ea2-40b1-8a7f-842bed621517" providerId="ADAL" clId="{67102CFA-DE92-408B-B67D-35AABB62D9D6}" dt="2024-04-18T00:12:36.782" v="5573"/>
          <ac:picMkLst>
            <pc:docMk/>
            <pc:sldMk cId="3513855682" sldId="261"/>
            <ac:picMk id="8" creationId="{1FDEDD0B-D877-8A16-42AE-CA137FD7A4D9}"/>
          </ac:picMkLst>
        </pc:picChg>
        <pc:picChg chg="mod">
          <ac:chgData name="Alexandre Vieira" userId="25ee587a-1ea2-40b1-8a7f-842bed621517" providerId="ADAL" clId="{67102CFA-DE92-408B-B67D-35AABB62D9D6}" dt="2024-04-18T00:14:16.572" v="5592"/>
          <ac:picMkLst>
            <pc:docMk/>
            <pc:sldMk cId="3513855682" sldId="261"/>
            <ac:picMk id="13" creationId="{48D7BD7C-F09B-7DA5-79D4-220508A15559}"/>
          </ac:picMkLst>
        </pc:picChg>
        <pc:picChg chg="add del mod">
          <ac:chgData name="Alexandre Vieira" userId="25ee587a-1ea2-40b1-8a7f-842bed621517" providerId="ADAL" clId="{67102CFA-DE92-408B-B67D-35AABB62D9D6}" dt="2024-04-18T01:03:58.925" v="5612" actId="21"/>
          <ac:picMkLst>
            <pc:docMk/>
            <pc:sldMk cId="3513855682" sldId="261"/>
            <ac:picMk id="16" creationId="{CFD957D7-F4C4-11D6-3E8C-6AA36D084C86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23:23.567" v="7018" actId="20577"/>
        <pc:sldMkLst>
          <pc:docMk/>
          <pc:sldMk cId="2890369979" sldId="262"/>
        </pc:sldMkLst>
        <pc:spChg chg="add mod">
          <ac:chgData name="Alexandre Vieira" userId="25ee587a-1ea2-40b1-8a7f-842bed621517" providerId="ADAL" clId="{67102CFA-DE92-408B-B67D-35AABB62D9D6}" dt="2024-04-18T15:23:23.567" v="7018" actId="20577"/>
          <ac:spMkLst>
            <pc:docMk/>
            <pc:sldMk cId="2890369979" sldId="262"/>
            <ac:spMk id="5" creationId="{BA8FFB36-20A1-1635-A685-8D565EABC9F0}"/>
          </ac:spMkLst>
        </pc:spChg>
        <pc:spChg chg="mod">
          <ac:chgData name="Alexandre Vieira" userId="25ee587a-1ea2-40b1-8a7f-842bed621517" providerId="ADAL" clId="{67102CFA-DE92-408B-B67D-35AABB62D9D6}" dt="2024-04-17T23:03:19.911" v="4891" actId="207"/>
          <ac:spMkLst>
            <pc:docMk/>
            <pc:sldMk cId="2890369979" sldId="262"/>
            <ac:spMk id="7" creationId="{CE9359F0-26CF-C55F-BB06-3CF6BDEE2B69}"/>
          </ac:spMkLst>
        </pc:spChg>
        <pc:picChg chg="add mod modCrop">
          <ac:chgData name="Alexandre Vieira" userId="25ee587a-1ea2-40b1-8a7f-842bed621517" providerId="ADAL" clId="{67102CFA-DE92-408B-B67D-35AABB62D9D6}" dt="2024-04-17T16:00:29.530" v="243" actId="1035"/>
          <ac:picMkLst>
            <pc:docMk/>
            <pc:sldMk cId="2890369979" sldId="262"/>
            <ac:picMk id="3" creationId="{E7734D85-D0C4-2E0D-E991-15F38FA0CBC2}"/>
          </ac:picMkLst>
        </pc:picChg>
        <pc:picChg chg="del">
          <ac:chgData name="Alexandre Vieira" userId="25ee587a-1ea2-40b1-8a7f-842bed621517" providerId="ADAL" clId="{67102CFA-DE92-408B-B67D-35AABB62D9D6}" dt="2024-04-17T15:59:57.887" v="229" actId="478"/>
          <ac:picMkLst>
            <pc:docMk/>
            <pc:sldMk cId="2890369979" sldId="262"/>
            <ac:picMk id="4" creationId="{FBC1822F-9EF9-2DF5-42D6-2D7F8E901EC3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28:20.180" v="7432" actId="20577"/>
        <pc:sldMkLst>
          <pc:docMk/>
          <pc:sldMk cId="1859967910" sldId="263"/>
        </pc:sldMkLst>
        <pc:spChg chg="add mod">
          <ac:chgData name="Alexandre Vieira" userId="25ee587a-1ea2-40b1-8a7f-842bed621517" providerId="ADAL" clId="{67102CFA-DE92-408B-B67D-35AABB62D9D6}" dt="2024-04-18T15:28:20.180" v="7432" actId="20577"/>
          <ac:spMkLst>
            <pc:docMk/>
            <pc:sldMk cId="1859967910" sldId="263"/>
            <ac:spMk id="5" creationId="{C8B2B8B0-DE2D-931E-759A-8388953D1D27}"/>
          </ac:spMkLst>
        </pc:spChg>
        <pc:spChg chg="mod">
          <ac:chgData name="Alexandre Vieira" userId="25ee587a-1ea2-40b1-8a7f-842bed621517" providerId="ADAL" clId="{67102CFA-DE92-408B-B67D-35AABB62D9D6}" dt="2024-04-17T23:06:58.953" v="4926" actId="207"/>
          <ac:spMkLst>
            <pc:docMk/>
            <pc:sldMk cId="1859967910" sldId="263"/>
            <ac:spMk id="7" creationId="{CE9359F0-26CF-C55F-BB06-3CF6BDEE2B69}"/>
          </ac:spMkLst>
        </pc:spChg>
        <pc:picChg chg="del">
          <ac:chgData name="Alexandre Vieira" userId="25ee587a-1ea2-40b1-8a7f-842bed621517" providerId="ADAL" clId="{67102CFA-DE92-408B-B67D-35AABB62D9D6}" dt="2024-04-17T16:00:41.311" v="261" actId="478"/>
          <ac:picMkLst>
            <pc:docMk/>
            <pc:sldMk cId="1859967910" sldId="263"/>
            <ac:picMk id="3" creationId="{E7734D85-D0C4-2E0D-E991-15F38FA0CBC2}"/>
          </ac:picMkLst>
        </pc:picChg>
        <pc:picChg chg="add mod modCrop">
          <ac:chgData name="Alexandre Vieira" userId="25ee587a-1ea2-40b1-8a7f-842bed621517" providerId="ADAL" clId="{67102CFA-DE92-408B-B67D-35AABB62D9D6}" dt="2024-04-17T16:01:11.028" v="288" actId="1076"/>
          <ac:picMkLst>
            <pc:docMk/>
            <pc:sldMk cId="1859967910" sldId="263"/>
            <ac:picMk id="4" creationId="{396490BE-78E4-D51B-7016-F20CAD1B0D4C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24T15:12:18.034" v="8392" actId="1076"/>
        <pc:sldMkLst>
          <pc:docMk/>
          <pc:sldMk cId="115442731" sldId="264"/>
        </pc:sldMkLst>
        <pc:spChg chg="mod">
          <ac:chgData name="Alexandre Vieira" userId="25ee587a-1ea2-40b1-8a7f-842bed621517" providerId="ADAL" clId="{67102CFA-DE92-408B-B67D-35AABB62D9D6}" dt="2024-04-17T23:07:37.063" v="4933" actId="207"/>
          <ac:spMkLst>
            <pc:docMk/>
            <pc:sldMk cId="115442731" sldId="264"/>
            <ac:spMk id="7" creationId="{CE9359F0-26CF-C55F-BB06-3CF6BDEE2B69}"/>
          </ac:spMkLst>
        </pc:spChg>
        <pc:spChg chg="add del mod">
          <ac:chgData name="Alexandre Vieira" userId="25ee587a-1ea2-40b1-8a7f-842bed621517" providerId="ADAL" clId="{67102CFA-DE92-408B-B67D-35AABB62D9D6}" dt="2024-04-17T23:10:01.728" v="4953" actId="21"/>
          <ac:spMkLst>
            <pc:docMk/>
            <pc:sldMk cId="115442731" sldId="264"/>
            <ac:spMk id="8" creationId="{AF0AB6D2-4B2E-D5AD-40CE-4255B411CB9A}"/>
          </ac:spMkLst>
        </pc:spChg>
        <pc:spChg chg="add mod ord">
          <ac:chgData name="Alexandre Vieira" userId="25ee587a-1ea2-40b1-8a7f-842bed621517" providerId="ADAL" clId="{67102CFA-DE92-408B-B67D-35AABB62D9D6}" dt="2024-04-24T15:11:52.057" v="8385" actId="20577"/>
          <ac:spMkLst>
            <pc:docMk/>
            <pc:sldMk cId="115442731" sldId="264"/>
            <ac:spMk id="9" creationId="{693520D0-D1B4-0BF3-C428-ED30AE6C1CD0}"/>
          </ac:spMkLst>
        </pc:spChg>
        <pc:picChg chg="add mod">
          <ac:chgData name="Alexandre Vieira" userId="25ee587a-1ea2-40b1-8a7f-842bed621517" providerId="ADAL" clId="{67102CFA-DE92-408B-B67D-35AABB62D9D6}" dt="2024-04-24T15:12:18.034" v="8392" actId="1076"/>
          <ac:picMkLst>
            <pc:docMk/>
            <pc:sldMk cId="115442731" sldId="264"/>
            <ac:picMk id="3" creationId="{2E8E2776-FA26-16F2-D91B-47619CAA14FE}"/>
          </ac:picMkLst>
        </pc:picChg>
        <pc:picChg chg="add del mod modCrop">
          <ac:chgData name="Alexandre Vieira" userId="25ee587a-1ea2-40b1-8a7f-842bed621517" providerId="ADAL" clId="{67102CFA-DE92-408B-B67D-35AABB62D9D6}" dt="2024-04-17T16:18:56.158" v="357" actId="478"/>
          <ac:picMkLst>
            <pc:docMk/>
            <pc:sldMk cId="115442731" sldId="264"/>
            <ac:picMk id="3" creationId="{98960104-6016-A4F7-EEC3-5D8E41F09C1A}"/>
          </ac:picMkLst>
        </pc:picChg>
        <pc:picChg chg="del">
          <ac:chgData name="Alexandre Vieira" userId="25ee587a-1ea2-40b1-8a7f-842bed621517" providerId="ADAL" clId="{67102CFA-DE92-408B-B67D-35AABB62D9D6}" dt="2024-04-17T16:17:26.279" v="290" actId="478"/>
          <ac:picMkLst>
            <pc:docMk/>
            <pc:sldMk cId="115442731" sldId="264"/>
            <ac:picMk id="4" creationId="{396490BE-78E4-D51B-7016-F20CAD1B0D4C}"/>
          </ac:picMkLst>
        </pc:picChg>
        <pc:picChg chg="add del mod modCrop">
          <ac:chgData name="Alexandre Vieira" userId="25ee587a-1ea2-40b1-8a7f-842bed621517" providerId="ADAL" clId="{67102CFA-DE92-408B-B67D-35AABB62D9D6}" dt="2024-04-24T15:12:02.027" v="8386" actId="478"/>
          <ac:picMkLst>
            <pc:docMk/>
            <pc:sldMk cId="115442731" sldId="264"/>
            <ac:picMk id="6" creationId="{D7CE373D-4202-78B8-2CE2-2F9713C60973}"/>
          </ac:picMkLst>
        </pc:picChg>
      </pc:sldChg>
      <pc:sldChg chg="new del">
        <pc:chgData name="Alexandre Vieira" userId="25ee587a-1ea2-40b1-8a7f-842bed621517" providerId="ADAL" clId="{67102CFA-DE92-408B-B67D-35AABB62D9D6}" dt="2024-04-17T16:18:17.016" v="339" actId="47"/>
        <pc:sldMkLst>
          <pc:docMk/>
          <pc:sldMk cId="2658405319" sldId="265"/>
        </pc:sldMkLst>
      </pc:sldChg>
      <pc:sldChg chg="addSp delSp modSp add del mod">
        <pc:chgData name="Alexandre Vieira" userId="25ee587a-1ea2-40b1-8a7f-842bed621517" providerId="ADAL" clId="{67102CFA-DE92-408B-B67D-35AABB62D9D6}" dt="2024-04-18T15:33:37.734" v="7790" actId="47"/>
        <pc:sldMkLst>
          <pc:docMk/>
          <pc:sldMk cId="2886290778" sldId="265"/>
        </pc:sldMkLst>
        <pc:spChg chg="add del mod">
          <ac:chgData name="Alexandre Vieira" userId="25ee587a-1ea2-40b1-8a7f-842bed621517" providerId="ADAL" clId="{67102CFA-DE92-408B-B67D-35AABB62D9D6}" dt="2024-04-17T23:09:50.162" v="4950" actId="21"/>
          <ac:spMkLst>
            <pc:docMk/>
            <pc:sldMk cId="2886290778" sldId="265"/>
            <ac:spMk id="2" creationId="{693520D0-D1B4-0BF3-C428-ED30AE6C1CD0}"/>
          </ac:spMkLst>
        </pc:spChg>
        <pc:spChg chg="mod">
          <ac:chgData name="Alexandre Vieira" userId="25ee587a-1ea2-40b1-8a7f-842bed621517" providerId="ADAL" clId="{67102CFA-DE92-408B-B67D-35AABB62D9D6}" dt="2024-04-17T23:10:33.201" v="4955" actId="207"/>
          <ac:spMkLst>
            <pc:docMk/>
            <pc:sldMk cId="2886290778" sldId="265"/>
            <ac:spMk id="7" creationId="{CE9359F0-26CF-C55F-BB06-3CF6BDEE2B69}"/>
          </ac:spMkLst>
        </pc:spChg>
        <pc:spChg chg="add mod">
          <ac:chgData name="Alexandre Vieira" userId="25ee587a-1ea2-40b1-8a7f-842bed621517" providerId="ADAL" clId="{67102CFA-DE92-408B-B67D-35AABB62D9D6}" dt="2024-04-17T23:10:46.368" v="4958" actId="20577"/>
          <ac:spMkLst>
            <pc:docMk/>
            <pc:sldMk cId="2886290778" sldId="265"/>
            <ac:spMk id="8" creationId="{AF0AB6D2-4B2E-D5AD-40CE-4255B411CB9A}"/>
          </ac:spMkLst>
        </pc:spChg>
      </pc:sldChg>
      <pc:sldChg chg="addSp delSp modSp add mod">
        <pc:chgData name="Alexandre Vieira" userId="25ee587a-1ea2-40b1-8a7f-842bed621517" providerId="ADAL" clId="{67102CFA-DE92-408B-B67D-35AABB62D9D6}" dt="2024-04-18T14:58:20.280" v="6097" actId="20577"/>
        <pc:sldMkLst>
          <pc:docMk/>
          <pc:sldMk cId="62877888" sldId="266"/>
        </pc:sldMkLst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2" creationId="{58B6D416-EFAE-209F-F7E8-3AD6C2E2CA93}"/>
          </ac:spMkLst>
        </pc:spChg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3" creationId="{6D3CF905-E8AD-1011-60FF-59DAEB5AE855}"/>
          </ac:spMkLst>
        </pc:spChg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4" creationId="{82725158-6C61-192E-438F-2AB3B70A9EA8}"/>
          </ac:spMkLst>
        </pc:spChg>
        <pc:spChg chg="add del mod or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5" creationId="{F641AE24-B296-E0AB-1053-2E7C7407AE27}"/>
          </ac:spMkLst>
        </pc:spChg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7" creationId="{FB668BD7-6E7B-D56E-1868-4278D5AFC9B8}"/>
          </ac:spMkLst>
        </pc:spChg>
        <pc:spChg chg="add mod">
          <ac:chgData name="Alexandre Vieira" userId="25ee587a-1ea2-40b1-8a7f-842bed621517" providerId="ADAL" clId="{67102CFA-DE92-408B-B67D-35AABB62D9D6}" dt="2024-04-17T20:57:30.835" v="1239" actId="14100"/>
          <ac:spMkLst>
            <pc:docMk/>
            <pc:sldMk cId="62877888" sldId="266"/>
            <ac:spMk id="8" creationId="{B438C591-1E4E-36DB-20AC-C7D6EC133D89}"/>
          </ac:spMkLst>
        </pc:spChg>
        <pc:spChg chg="add mod">
          <ac:chgData name="Alexandre Vieira" userId="25ee587a-1ea2-40b1-8a7f-842bed621517" providerId="ADAL" clId="{67102CFA-DE92-408B-B67D-35AABB62D9D6}" dt="2024-04-17T21:06:13.054" v="1336" actId="20577"/>
          <ac:spMkLst>
            <pc:docMk/>
            <pc:sldMk cId="62877888" sldId="266"/>
            <ac:spMk id="9" creationId="{F1911511-B67E-4A1D-4164-44D735918D9D}"/>
          </ac:spMkLst>
        </pc:spChg>
        <pc:spChg chg="add mod">
          <ac:chgData name="Alexandre Vieira" userId="25ee587a-1ea2-40b1-8a7f-842bed621517" providerId="ADAL" clId="{67102CFA-DE92-408B-B67D-35AABB62D9D6}" dt="2024-04-18T14:58:20.280" v="6097" actId="20577"/>
          <ac:spMkLst>
            <pc:docMk/>
            <pc:sldMk cId="62877888" sldId="266"/>
            <ac:spMk id="11" creationId="{CA59DF3C-5B6D-6971-C171-25D395195F71}"/>
          </ac:spMkLst>
        </pc:spChg>
        <pc:picChg chg="add del mod">
          <ac:chgData name="Alexandre Vieira" userId="25ee587a-1ea2-40b1-8a7f-842bed621517" providerId="ADAL" clId="{67102CFA-DE92-408B-B67D-35AABB62D9D6}" dt="2024-04-18T14:49:07.883" v="5853" actId="478"/>
          <ac:picMkLst>
            <pc:docMk/>
            <pc:sldMk cId="62877888" sldId="266"/>
            <ac:picMk id="2" creationId="{C2B8AC61-5FCE-8012-1015-E1226BB59408}"/>
          </ac:picMkLst>
        </pc:picChg>
        <pc:picChg chg="add mod">
          <ac:chgData name="Alexandre Vieira" userId="25ee587a-1ea2-40b1-8a7f-842bed621517" providerId="ADAL" clId="{67102CFA-DE92-408B-B67D-35AABB62D9D6}" dt="2024-04-18T14:49:08.282" v="5854"/>
          <ac:picMkLst>
            <pc:docMk/>
            <pc:sldMk cId="62877888" sldId="266"/>
            <ac:picMk id="3" creationId="{1E614B7F-88E0-E57B-0A0B-6EBA572C1284}"/>
          </ac:picMkLst>
        </pc:picChg>
        <pc:picChg chg="add mod">
          <ac:chgData name="Alexandre Vieira" userId="25ee587a-1ea2-40b1-8a7f-842bed621517" providerId="ADAL" clId="{67102CFA-DE92-408B-B67D-35AABB62D9D6}" dt="2024-04-18T14:49:08.282" v="5854"/>
          <ac:picMkLst>
            <pc:docMk/>
            <pc:sldMk cId="62877888" sldId="266"/>
            <ac:picMk id="4" creationId="{582CA4D2-8261-8B5F-7B95-DFE2E710B19B}"/>
          </ac:picMkLst>
        </pc:picChg>
        <pc:picChg chg="add">
          <ac:chgData name="Alexandre Vieira" userId="25ee587a-1ea2-40b1-8a7f-842bed621517" providerId="ADAL" clId="{67102CFA-DE92-408B-B67D-35AABB62D9D6}" dt="2024-04-18T14:49:11.071" v="5855"/>
          <ac:picMkLst>
            <pc:docMk/>
            <pc:sldMk cId="62877888" sldId="266"/>
            <ac:picMk id="5" creationId="{43A1C0A6-F8CF-3C2C-11AE-C745943B1515}"/>
          </ac:picMkLst>
        </pc:picChg>
        <pc:picChg chg="add del mod">
          <ac:chgData name="Alexandre Vieira" userId="25ee587a-1ea2-40b1-8a7f-842bed621517" providerId="ADAL" clId="{67102CFA-DE92-408B-B67D-35AABB62D9D6}" dt="2024-04-18T14:49:23.872" v="5857" actId="478"/>
          <ac:picMkLst>
            <pc:docMk/>
            <pc:sldMk cId="62877888" sldId="266"/>
            <ac:picMk id="6" creationId="{B5545F81-E359-B6F8-347B-F3F0AC885DFB}"/>
          </ac:picMkLst>
        </pc:picChg>
        <pc:picChg chg="del mod">
          <ac:chgData name="Alexandre Vieira" userId="25ee587a-1ea2-40b1-8a7f-842bed621517" providerId="ADAL" clId="{67102CFA-DE92-408B-B67D-35AABB62D9D6}" dt="2024-04-17T20:56:59.529" v="1236" actId="478"/>
          <ac:picMkLst>
            <pc:docMk/>
            <pc:sldMk cId="62877888" sldId="266"/>
            <ac:picMk id="6" creationId="{D1BE25ED-84B8-2C0C-4FE4-F1AD166FC3F0}"/>
          </ac:picMkLst>
        </pc:picChg>
        <pc:picChg chg="add del mod">
          <ac:chgData name="Alexandre Vieira" userId="25ee587a-1ea2-40b1-8a7f-842bed621517" providerId="ADAL" clId="{67102CFA-DE92-408B-B67D-35AABB62D9D6}" dt="2024-04-18T14:49:23.872" v="5857" actId="478"/>
          <ac:picMkLst>
            <pc:docMk/>
            <pc:sldMk cId="62877888" sldId="266"/>
            <ac:picMk id="7" creationId="{32BC0A89-2FAC-EEA1-27A4-71B063BE4818}"/>
          </ac:picMkLst>
        </pc:picChg>
        <pc:picChg chg="add del mod">
          <ac:chgData name="Alexandre Vieira" userId="25ee587a-1ea2-40b1-8a7f-842bed621517" providerId="ADAL" clId="{67102CFA-DE92-408B-B67D-35AABB62D9D6}" dt="2024-04-17T21:31:22.974" v="2049" actId="478"/>
          <ac:picMkLst>
            <pc:docMk/>
            <pc:sldMk cId="62877888" sldId="266"/>
            <ac:picMk id="10" creationId="{467A8EEE-B5B9-FE05-0226-269D0982AD2B}"/>
          </ac:picMkLst>
        </pc:picChg>
        <pc:picChg chg="add mod">
          <ac:chgData name="Alexandre Vieira" userId="25ee587a-1ea2-40b1-8a7f-842bed621517" providerId="ADAL" clId="{67102CFA-DE92-408B-B67D-35AABB62D9D6}" dt="2024-04-18T14:49:24.314" v="5858"/>
          <ac:picMkLst>
            <pc:docMk/>
            <pc:sldMk cId="62877888" sldId="266"/>
            <ac:picMk id="10" creationId="{A5838518-BBB7-D46E-5B30-E2B704D08643}"/>
          </ac:picMkLst>
        </pc:picChg>
        <pc:picChg chg="add del mod">
          <ac:chgData name="Alexandre Vieira" userId="25ee587a-1ea2-40b1-8a7f-842bed621517" providerId="ADAL" clId="{67102CFA-DE92-408B-B67D-35AABB62D9D6}" dt="2024-04-18T14:49:07.883" v="5853" actId="478"/>
          <ac:picMkLst>
            <pc:docMk/>
            <pc:sldMk cId="62877888" sldId="266"/>
            <ac:picMk id="12" creationId="{F1E94AAC-3200-CF59-3992-A3EBEFD59535}"/>
          </ac:picMkLst>
        </pc:picChg>
        <pc:picChg chg="add mod">
          <ac:chgData name="Alexandre Vieira" userId="25ee587a-1ea2-40b1-8a7f-842bed621517" providerId="ADAL" clId="{67102CFA-DE92-408B-B67D-35AABB62D9D6}" dt="2024-04-18T14:49:24.314" v="5858"/>
          <ac:picMkLst>
            <pc:docMk/>
            <pc:sldMk cId="62877888" sldId="266"/>
            <ac:picMk id="13" creationId="{6FB68E9A-49C9-F804-407C-0377A7E10783}"/>
          </ac:picMkLst>
        </pc:picChg>
        <pc:picChg chg="add mod">
          <ac:chgData name="Alexandre Vieira" userId="25ee587a-1ea2-40b1-8a7f-842bed621517" providerId="ADAL" clId="{67102CFA-DE92-408B-B67D-35AABB62D9D6}" dt="2024-04-18T14:53:00.981" v="5958" actId="1076"/>
          <ac:picMkLst>
            <pc:docMk/>
            <pc:sldMk cId="62877888" sldId="266"/>
            <ac:picMk id="14" creationId="{7DF9129B-ECCB-17C8-8BDA-9B8523A8FF24}"/>
          </ac:picMkLst>
        </pc:picChg>
        <pc:picChg chg="add del mod">
          <ac:chgData name="Alexandre Vieira" userId="25ee587a-1ea2-40b1-8a7f-842bed621517" providerId="ADAL" clId="{67102CFA-DE92-408B-B67D-35AABB62D9D6}" dt="2024-04-18T14:57:20.678" v="6090" actId="478"/>
          <ac:picMkLst>
            <pc:docMk/>
            <pc:sldMk cId="62877888" sldId="266"/>
            <ac:picMk id="15" creationId="{7623DFBE-BFF2-94FE-AED9-D2C3E844566A}"/>
          </ac:picMkLst>
        </pc:picChg>
        <pc:picChg chg="add del mod">
          <ac:chgData name="Alexandre Vieira" userId="25ee587a-1ea2-40b1-8a7f-842bed621517" providerId="ADAL" clId="{67102CFA-DE92-408B-B67D-35AABB62D9D6}" dt="2024-04-18T14:57:20.678" v="6090" actId="478"/>
          <ac:picMkLst>
            <pc:docMk/>
            <pc:sldMk cId="62877888" sldId="266"/>
            <ac:picMk id="16" creationId="{3B851C77-01A9-CEC5-0E22-E1D2CB946B63}"/>
          </ac:picMkLst>
        </pc:picChg>
        <pc:picChg chg="add mod">
          <ac:chgData name="Alexandre Vieira" userId="25ee587a-1ea2-40b1-8a7f-842bed621517" providerId="ADAL" clId="{67102CFA-DE92-408B-B67D-35AABB62D9D6}" dt="2024-04-18T14:56:24.772" v="6068"/>
          <ac:picMkLst>
            <pc:docMk/>
            <pc:sldMk cId="62877888" sldId="266"/>
            <ac:picMk id="17" creationId="{7623DFBE-BFF2-94FE-AED9-D2C3E844566A}"/>
          </ac:picMkLst>
        </pc:picChg>
        <pc:picChg chg="add mod">
          <ac:chgData name="Alexandre Vieira" userId="25ee587a-1ea2-40b1-8a7f-842bed621517" providerId="ADAL" clId="{67102CFA-DE92-408B-B67D-35AABB62D9D6}" dt="2024-04-18T14:56:24.772" v="6068"/>
          <ac:picMkLst>
            <pc:docMk/>
            <pc:sldMk cId="62877888" sldId="266"/>
            <ac:picMk id="18" creationId="{3B851C77-01A9-CEC5-0E22-E1D2CB946B63}"/>
          </ac:picMkLst>
        </pc:picChg>
        <pc:picChg chg="add del">
          <ac:chgData name="Alexandre Vieira" userId="25ee587a-1ea2-40b1-8a7f-842bed621517" providerId="ADAL" clId="{67102CFA-DE92-408B-B67D-35AABB62D9D6}" dt="2024-04-18T14:56:30.318" v="6071" actId="21"/>
          <ac:picMkLst>
            <pc:docMk/>
            <pc:sldMk cId="62877888" sldId="266"/>
            <ac:picMk id="19" creationId="{E8AFB2F6-18E0-D12F-991E-EFA213B6D9EA}"/>
          </ac:picMkLst>
        </pc:picChg>
        <pc:picChg chg="add mod">
          <ac:chgData name="Alexandre Vieira" userId="25ee587a-1ea2-40b1-8a7f-842bed621517" providerId="ADAL" clId="{67102CFA-DE92-408B-B67D-35AABB62D9D6}" dt="2024-04-18T14:57:35.366" v="6095" actId="1038"/>
          <ac:picMkLst>
            <pc:docMk/>
            <pc:sldMk cId="62877888" sldId="266"/>
            <ac:picMk id="20" creationId="{E8AFB2F6-18E0-D12F-991E-EFA213B6D9EA}"/>
          </ac:picMkLst>
        </pc:picChg>
      </pc:sldChg>
      <pc:sldChg chg="new del">
        <pc:chgData name="Alexandre Vieira" userId="25ee587a-1ea2-40b1-8a7f-842bed621517" providerId="ADAL" clId="{67102CFA-DE92-408B-B67D-35AABB62D9D6}" dt="2024-04-17T16:20:12.111" v="365" actId="680"/>
        <pc:sldMkLst>
          <pc:docMk/>
          <pc:sldMk cId="666882510" sldId="266"/>
        </pc:sldMkLst>
      </pc:sldChg>
      <pc:sldChg chg="addSp delSp modSp add mod modAnim">
        <pc:chgData name="Alexandre Vieira" userId="25ee587a-1ea2-40b1-8a7f-842bed621517" providerId="ADAL" clId="{67102CFA-DE92-408B-B67D-35AABB62D9D6}" dt="2024-04-18T01:03:30.590" v="5603" actId="1076"/>
        <pc:sldMkLst>
          <pc:docMk/>
          <pc:sldMk cId="4283360542" sldId="267"/>
        </pc:sldMkLst>
        <pc:spChg chg="add mod">
          <ac:chgData name="Alexandre Vieira" userId="25ee587a-1ea2-40b1-8a7f-842bed621517" providerId="ADAL" clId="{67102CFA-DE92-408B-B67D-35AABB62D9D6}" dt="2024-04-17T16:59:51.722" v="552" actId="1038"/>
          <ac:spMkLst>
            <pc:docMk/>
            <pc:sldMk cId="4283360542" sldId="267"/>
            <ac:spMk id="2" creationId="{9762A910-C845-3117-F47B-0B78E04C3921}"/>
          </ac:spMkLst>
        </pc:spChg>
        <pc:spChg chg="mod">
          <ac:chgData name="Alexandre Vieira" userId="25ee587a-1ea2-40b1-8a7f-842bed621517" providerId="ADAL" clId="{67102CFA-DE92-408B-B67D-35AABB62D9D6}" dt="2024-04-17T17:09:06.254" v="562" actId="2711"/>
          <ac:spMkLst>
            <pc:docMk/>
            <pc:sldMk cId="4283360542" sldId="267"/>
            <ac:spMk id="9" creationId="{0FC5D461-A61A-59E6-51AF-652B35EE7F62}"/>
          </ac:spMkLst>
        </pc:spChg>
        <pc:spChg chg="mod">
          <ac:chgData name="Alexandre Vieira" userId="25ee587a-1ea2-40b1-8a7f-842bed621517" providerId="ADAL" clId="{67102CFA-DE92-408B-B67D-35AABB62D9D6}" dt="2024-04-17T16:24:35.980" v="494" actId="208"/>
          <ac:spMkLst>
            <pc:docMk/>
            <pc:sldMk cId="4283360542" sldId="267"/>
            <ac:spMk id="10" creationId="{923F502A-F234-87D2-0593-C4BF7F87E0A6}"/>
          </ac:spMkLst>
        </pc:spChg>
        <pc:picChg chg="add del mod">
          <ac:chgData name="Alexandre Vieira" userId="25ee587a-1ea2-40b1-8a7f-842bed621517" providerId="ADAL" clId="{67102CFA-DE92-408B-B67D-35AABB62D9D6}" dt="2024-04-17T17:49:14.433" v="1099" actId="478"/>
          <ac:picMkLst>
            <pc:docMk/>
            <pc:sldMk cId="4283360542" sldId="267"/>
            <ac:picMk id="3" creationId="{710F3B77-538B-0F35-B469-58DB611CB1F0}"/>
          </ac:picMkLst>
        </pc:picChg>
        <pc:picChg chg="add mod">
          <ac:chgData name="Alexandre Vieira" userId="25ee587a-1ea2-40b1-8a7f-842bed621517" providerId="ADAL" clId="{67102CFA-DE92-408B-B67D-35AABB62D9D6}" dt="2024-04-17T17:49:19.714" v="1106" actId="1036"/>
          <ac:picMkLst>
            <pc:docMk/>
            <pc:sldMk cId="4283360542" sldId="267"/>
            <ac:picMk id="4" creationId="{0E47F195-94EA-549D-3D84-62ACBED7CE96}"/>
          </ac:picMkLst>
        </pc:picChg>
        <pc:picChg chg="add mod">
          <ac:chgData name="Alexandre Vieira" userId="25ee587a-1ea2-40b1-8a7f-842bed621517" providerId="ADAL" clId="{67102CFA-DE92-408B-B67D-35AABB62D9D6}" dt="2024-04-18T01:03:30.590" v="5603" actId="1076"/>
          <ac:picMkLst>
            <pc:docMk/>
            <pc:sldMk cId="4283360542" sldId="267"/>
            <ac:picMk id="16" creationId="{CFD957D7-F4C4-11D6-3E8C-6AA36D084C86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08:00:53.153" v="5637" actId="20577"/>
        <pc:sldMkLst>
          <pc:docMk/>
          <pc:sldMk cId="2614800377" sldId="268"/>
        </pc:sldMkLst>
        <pc:spChg chg="del">
          <ac:chgData name="Alexandre Vieira" userId="25ee587a-1ea2-40b1-8a7f-842bed621517" providerId="ADAL" clId="{67102CFA-DE92-408B-B67D-35AABB62D9D6}" dt="2024-04-18T08:00:45.091" v="5635" actId="478"/>
          <ac:spMkLst>
            <pc:docMk/>
            <pc:sldMk cId="2614800377" sldId="268"/>
            <ac:spMk id="3" creationId="{6D3CF905-E8AD-1011-60FF-59DAEB5AE855}"/>
          </ac:spMkLst>
        </pc:spChg>
        <pc:spChg chg="add del mod">
          <ac:chgData name="Alexandre Vieira" userId="25ee587a-1ea2-40b1-8a7f-842bed621517" providerId="ADAL" clId="{67102CFA-DE92-408B-B67D-35AABB62D9D6}" dt="2024-04-17T21:16:51.862" v="1790" actId="21"/>
          <ac:spMkLst>
            <pc:docMk/>
            <pc:sldMk cId="2614800377" sldId="268"/>
            <ac:spMk id="8" creationId="{0B5C3049-C726-9B64-B408-56775751AD82}"/>
          </ac:spMkLst>
        </pc:spChg>
        <pc:spChg chg="add mod">
          <ac:chgData name="Alexandre Vieira" userId="25ee587a-1ea2-40b1-8a7f-842bed621517" providerId="ADAL" clId="{67102CFA-DE92-408B-B67D-35AABB62D9D6}" dt="2024-04-18T08:00:53.153" v="5637" actId="20577"/>
          <ac:spMkLst>
            <pc:docMk/>
            <pc:sldMk cId="2614800377" sldId="268"/>
            <ac:spMk id="8" creationId="{839D1EF5-81CD-AC15-BD28-8673DF363587}"/>
          </ac:spMkLst>
        </pc:spChg>
      </pc:sldChg>
      <pc:sldChg chg="addSp delSp modSp add mod addAnim delAnim modAnim">
        <pc:chgData name="Alexandre Vieira" userId="25ee587a-1ea2-40b1-8a7f-842bed621517" providerId="ADAL" clId="{67102CFA-DE92-408B-B67D-35AABB62D9D6}" dt="2024-04-18T08:00:32.776" v="5633" actId="20577"/>
        <pc:sldMkLst>
          <pc:docMk/>
          <pc:sldMk cId="3936861599" sldId="269"/>
        </pc:sldMkLst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2" creationId="{58B6D416-EFAE-209F-F7E8-3AD6C2E2CA93}"/>
          </ac:spMkLst>
        </pc:spChg>
        <pc:spChg chg="add mod">
          <ac:chgData name="Alexandre Vieira" userId="25ee587a-1ea2-40b1-8a7f-842bed621517" providerId="ADAL" clId="{67102CFA-DE92-408B-B67D-35AABB62D9D6}" dt="2024-04-18T08:00:32.776" v="5633" actId="20577"/>
          <ac:spMkLst>
            <pc:docMk/>
            <pc:sldMk cId="3936861599" sldId="269"/>
            <ac:spMk id="2" creationId="{90F12CC4-EE07-A3B4-B230-E5508F1AFDE6}"/>
          </ac:spMkLst>
        </pc:spChg>
        <pc:spChg chg="del mod">
          <ac:chgData name="Alexandre Vieira" userId="25ee587a-1ea2-40b1-8a7f-842bed621517" providerId="ADAL" clId="{67102CFA-DE92-408B-B67D-35AABB62D9D6}" dt="2024-04-17T22:38:13.209" v="4552" actId="478"/>
          <ac:spMkLst>
            <pc:docMk/>
            <pc:sldMk cId="3936861599" sldId="269"/>
            <ac:spMk id="3" creationId="{6D3CF905-E8AD-1011-60FF-59DAEB5AE855}"/>
          </ac:spMkLst>
        </pc:spChg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4" creationId="{82725158-6C61-192E-438F-2AB3B70A9EA8}"/>
          </ac:spMkLst>
        </pc:spChg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5" creationId="{F641AE24-B296-E0AB-1053-2E7C7407AE27}"/>
          </ac:spMkLst>
        </pc:spChg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7" creationId="{FB668BD7-6E7B-D56E-1868-4278D5AFC9B8}"/>
          </ac:spMkLst>
        </pc:spChg>
        <pc:spChg chg="add del mod">
          <ac:chgData name="Alexandre Vieira" userId="25ee587a-1ea2-40b1-8a7f-842bed621517" providerId="ADAL" clId="{67102CFA-DE92-408B-B67D-35AABB62D9D6}" dt="2024-04-17T22:39:39.385" v="4605" actId="207"/>
          <ac:spMkLst>
            <pc:docMk/>
            <pc:sldMk cId="3936861599" sldId="269"/>
            <ac:spMk id="26" creationId="{55ABBAF4-83AB-75E6-08F0-FD04785170E6}"/>
          </ac:spMkLst>
        </pc:spChg>
        <pc:spChg chg="add del mod">
          <ac:chgData name="Alexandre Vieira" userId="25ee587a-1ea2-40b1-8a7f-842bed621517" providerId="ADAL" clId="{67102CFA-DE92-408B-B67D-35AABB62D9D6}" dt="2024-04-18T08:00:21.308" v="5619" actId="478"/>
          <ac:spMkLst>
            <pc:docMk/>
            <pc:sldMk cId="3936861599" sldId="269"/>
            <ac:spMk id="27" creationId="{689745F3-8034-6211-1047-628BC58971DE}"/>
          </ac:spMkLst>
        </pc:spChg>
        <pc:spChg chg="add mod">
          <ac:chgData name="Alexandre Vieira" userId="25ee587a-1ea2-40b1-8a7f-842bed621517" providerId="ADAL" clId="{67102CFA-DE92-408B-B67D-35AABB62D9D6}" dt="2024-04-17T22:54:55.708" v="4821" actId="20577"/>
          <ac:spMkLst>
            <pc:docMk/>
            <pc:sldMk cId="3936861599" sldId="269"/>
            <ac:spMk id="28" creationId="{0FB8C0AA-52D9-5EA4-9BF3-8D041DF7194F}"/>
          </ac:spMkLst>
        </pc:spChg>
        <pc:spChg chg="add del mod">
          <ac:chgData name="Alexandre Vieira" userId="25ee587a-1ea2-40b1-8a7f-842bed621517" providerId="ADAL" clId="{67102CFA-DE92-408B-B67D-35AABB62D9D6}" dt="2024-04-17T22:46:57.712" v="4722" actId="478"/>
          <ac:spMkLst>
            <pc:docMk/>
            <pc:sldMk cId="3936861599" sldId="269"/>
            <ac:spMk id="30" creationId="{3B42F343-D108-C7D6-A02B-B064EEE57E74}"/>
          </ac:spMkLst>
        </pc:spChg>
        <pc:picChg chg="del">
          <ac:chgData name="Alexandre Vieira" userId="25ee587a-1ea2-40b1-8a7f-842bed621517" providerId="ADAL" clId="{67102CFA-DE92-408B-B67D-35AABB62D9D6}" dt="2024-04-17T21:10:03.215" v="1632" actId="478"/>
          <ac:picMkLst>
            <pc:docMk/>
            <pc:sldMk cId="3936861599" sldId="269"/>
            <ac:picMk id="6" creationId="{D1BE25ED-84B8-2C0C-4FE4-F1AD166FC3F0}"/>
          </ac:picMkLst>
        </pc:picChg>
        <pc:picChg chg="add mod">
          <ac:chgData name="Alexandre Vieira" userId="25ee587a-1ea2-40b1-8a7f-842bed621517" providerId="ADAL" clId="{67102CFA-DE92-408B-B67D-35AABB62D9D6}" dt="2024-04-17T22:37:53.028" v="4548" actId="1076"/>
          <ac:picMkLst>
            <pc:docMk/>
            <pc:sldMk cId="3936861599" sldId="269"/>
            <ac:picMk id="9" creationId="{C2EF9437-BB0D-3870-EF3B-E567E454D40D}"/>
          </ac:picMkLst>
        </pc:picChg>
        <pc:picChg chg="add mod">
          <ac:chgData name="Alexandre Vieira" userId="25ee587a-1ea2-40b1-8a7f-842bed621517" providerId="ADAL" clId="{67102CFA-DE92-408B-B67D-35AABB62D9D6}" dt="2024-04-17T22:37:51.289" v="4547" actId="1076"/>
          <ac:picMkLst>
            <pc:docMk/>
            <pc:sldMk cId="3936861599" sldId="269"/>
            <ac:picMk id="11" creationId="{2F5AEB86-07EA-BAFB-03DF-F8913884FD3F}"/>
          </ac:picMkLst>
        </pc:picChg>
        <pc:picChg chg="add mod">
          <ac:chgData name="Alexandre Vieira" userId="25ee587a-1ea2-40b1-8a7f-842bed621517" providerId="ADAL" clId="{67102CFA-DE92-408B-B67D-35AABB62D9D6}" dt="2024-04-17T22:37:42.123" v="4542" actId="1076"/>
          <ac:picMkLst>
            <pc:docMk/>
            <pc:sldMk cId="3936861599" sldId="269"/>
            <ac:picMk id="13" creationId="{975E6908-91BC-1499-2A99-72E0F3D93205}"/>
          </ac:picMkLst>
        </pc:picChg>
        <pc:picChg chg="add mod">
          <ac:chgData name="Alexandre Vieira" userId="25ee587a-1ea2-40b1-8a7f-842bed621517" providerId="ADAL" clId="{67102CFA-DE92-408B-B67D-35AABB62D9D6}" dt="2024-04-17T22:37:46.808" v="4544" actId="1076"/>
          <ac:picMkLst>
            <pc:docMk/>
            <pc:sldMk cId="3936861599" sldId="269"/>
            <ac:picMk id="15" creationId="{1A7640F0-1204-A9D0-41CC-C9E8F9B59424}"/>
          </ac:picMkLst>
        </pc:picChg>
        <pc:picChg chg="add mod">
          <ac:chgData name="Alexandre Vieira" userId="25ee587a-1ea2-40b1-8a7f-842bed621517" providerId="ADAL" clId="{67102CFA-DE92-408B-B67D-35AABB62D9D6}" dt="2024-04-17T22:37:50.069" v="4546" actId="1076"/>
          <ac:picMkLst>
            <pc:docMk/>
            <pc:sldMk cId="3936861599" sldId="269"/>
            <ac:picMk id="17" creationId="{E40502F9-C87B-BB18-1C4C-9B9B5C94C511}"/>
          </ac:picMkLst>
        </pc:picChg>
        <pc:picChg chg="add mod">
          <ac:chgData name="Alexandre Vieira" userId="25ee587a-1ea2-40b1-8a7f-842bed621517" providerId="ADAL" clId="{67102CFA-DE92-408B-B67D-35AABB62D9D6}" dt="2024-04-17T22:36:16.511" v="4488" actId="1076"/>
          <ac:picMkLst>
            <pc:docMk/>
            <pc:sldMk cId="3936861599" sldId="269"/>
            <ac:picMk id="19" creationId="{528B4274-27B5-080C-CD3F-34A3732B6505}"/>
          </ac:picMkLst>
        </pc:picChg>
        <pc:picChg chg="add mod">
          <ac:chgData name="Alexandre Vieira" userId="25ee587a-1ea2-40b1-8a7f-842bed621517" providerId="ADAL" clId="{67102CFA-DE92-408B-B67D-35AABB62D9D6}" dt="2024-04-17T22:36:16.511" v="4488" actId="1076"/>
          <ac:picMkLst>
            <pc:docMk/>
            <pc:sldMk cId="3936861599" sldId="269"/>
            <ac:picMk id="21" creationId="{D0E22877-012C-C5FB-68A9-548314AF1E02}"/>
          </ac:picMkLst>
        </pc:picChg>
        <pc:picChg chg="add mod">
          <ac:chgData name="Alexandre Vieira" userId="25ee587a-1ea2-40b1-8a7f-842bed621517" providerId="ADAL" clId="{67102CFA-DE92-408B-B67D-35AABB62D9D6}" dt="2024-04-17T22:37:56.237" v="4549" actId="1076"/>
          <ac:picMkLst>
            <pc:docMk/>
            <pc:sldMk cId="3936861599" sldId="269"/>
            <ac:picMk id="23" creationId="{2417F7F5-017F-4932-2277-41CB8737E6C3}"/>
          </ac:picMkLst>
        </pc:picChg>
        <pc:picChg chg="add mod">
          <ac:chgData name="Alexandre Vieira" userId="25ee587a-1ea2-40b1-8a7f-842bed621517" providerId="ADAL" clId="{67102CFA-DE92-408B-B67D-35AABB62D9D6}" dt="2024-04-17T22:37:44.415" v="4543" actId="1076"/>
          <ac:picMkLst>
            <pc:docMk/>
            <pc:sldMk cId="3936861599" sldId="269"/>
            <ac:picMk id="25" creationId="{8BF92041-B76F-496B-E648-45978206CC24}"/>
          </ac:picMkLst>
        </pc:picChg>
        <pc:picChg chg="add mod">
          <ac:chgData name="Alexandre Vieira" userId="25ee587a-1ea2-40b1-8a7f-842bed621517" providerId="ADAL" clId="{67102CFA-DE92-408B-B67D-35AABB62D9D6}" dt="2024-04-17T22:46:01.159" v="4716"/>
          <ac:picMkLst>
            <pc:docMk/>
            <pc:sldMk cId="3936861599" sldId="269"/>
            <ac:picMk id="29" creationId="{73D02B8D-8C28-0DDF-CF72-35F06F5AD200}"/>
          </ac:picMkLst>
        </pc:picChg>
        <pc:picChg chg="add mod">
          <ac:chgData name="Alexandre Vieira" userId="25ee587a-1ea2-40b1-8a7f-842bed621517" providerId="ADAL" clId="{67102CFA-DE92-408B-B67D-35AABB62D9D6}" dt="2024-04-17T22:47:40.120" v="4730" actId="1076"/>
          <ac:picMkLst>
            <pc:docMk/>
            <pc:sldMk cId="3936861599" sldId="269"/>
            <ac:picMk id="31" creationId="{1D06573D-5170-CDA7-0415-8D753820E971}"/>
          </ac:picMkLst>
        </pc:picChg>
        <pc:picChg chg="add mod">
          <ac:chgData name="Alexandre Vieira" userId="25ee587a-1ea2-40b1-8a7f-842bed621517" providerId="ADAL" clId="{67102CFA-DE92-408B-B67D-35AABB62D9D6}" dt="2024-04-17T22:48:42.388" v="4779" actId="1036"/>
          <ac:picMkLst>
            <pc:docMk/>
            <pc:sldMk cId="3936861599" sldId="269"/>
            <ac:picMk id="32" creationId="{479D77C6-6390-459D-6C50-768F0B3A9DF3}"/>
          </ac:picMkLst>
        </pc:picChg>
        <pc:picChg chg="add mod">
          <ac:chgData name="Alexandre Vieira" userId="25ee587a-1ea2-40b1-8a7f-842bed621517" providerId="ADAL" clId="{67102CFA-DE92-408B-B67D-35AABB62D9D6}" dt="2024-04-17T22:48:40.515" v="4773" actId="1036"/>
          <ac:picMkLst>
            <pc:docMk/>
            <pc:sldMk cId="3936861599" sldId="269"/>
            <ac:picMk id="33" creationId="{E91E762E-F78E-014B-FEE2-8D0E0631A189}"/>
          </ac:picMkLst>
        </pc:picChg>
      </pc:sldChg>
      <pc:sldChg chg="addSp delSp modSp add mod delAnim modAnim">
        <pc:chgData name="Alexandre Vieira" userId="25ee587a-1ea2-40b1-8a7f-842bed621517" providerId="ADAL" clId="{67102CFA-DE92-408B-B67D-35AABB62D9D6}" dt="2024-04-18T15:52:51.423" v="8323" actId="164"/>
        <pc:sldMkLst>
          <pc:docMk/>
          <pc:sldMk cId="27910872" sldId="270"/>
        </pc:sldMkLst>
        <pc:spChg chg="add mod">
          <ac:chgData name="Alexandre Vieira" userId="25ee587a-1ea2-40b1-8a7f-842bed621517" providerId="ADAL" clId="{67102CFA-DE92-408B-B67D-35AABB62D9D6}" dt="2024-04-18T08:00:36.308" v="5634" actId="20577"/>
          <ac:spMkLst>
            <pc:docMk/>
            <pc:sldMk cId="27910872" sldId="270"/>
            <ac:spMk id="2" creationId="{6288801B-F09E-BCC9-5583-108242C79546}"/>
          </ac:spMkLst>
        </pc:spChg>
        <pc:spChg chg="del">
          <ac:chgData name="Alexandre Vieira" userId="25ee587a-1ea2-40b1-8a7f-842bed621517" providerId="ADAL" clId="{67102CFA-DE92-408B-B67D-35AABB62D9D6}" dt="2024-04-17T21:12:33.774" v="1680" actId="478"/>
          <ac:spMkLst>
            <pc:docMk/>
            <pc:sldMk cId="27910872" sldId="270"/>
            <ac:spMk id="3" creationId="{6D3CF905-E8AD-1011-60FF-59DAEB5AE855}"/>
          </ac:spMkLst>
        </pc:spChg>
        <pc:spChg chg="add mod">
          <ac:chgData name="Alexandre Vieira" userId="25ee587a-1ea2-40b1-8a7f-842bed621517" providerId="ADAL" clId="{67102CFA-DE92-408B-B67D-35AABB62D9D6}" dt="2024-04-17T21:20:39.184" v="1841"/>
          <ac:spMkLst>
            <pc:docMk/>
            <pc:sldMk cId="27910872" sldId="270"/>
            <ac:spMk id="5" creationId="{1976551B-B634-4765-8D21-8E25D458E424}"/>
          </ac:spMkLst>
        </pc:spChg>
        <pc:spChg chg="add mod">
          <ac:chgData name="Alexandre Vieira" userId="25ee587a-1ea2-40b1-8a7f-842bed621517" providerId="ADAL" clId="{67102CFA-DE92-408B-B67D-35AABB62D9D6}" dt="2024-04-17T21:20:45.588" v="1842"/>
          <ac:spMkLst>
            <pc:docMk/>
            <pc:sldMk cId="27910872" sldId="270"/>
            <ac:spMk id="6" creationId="{BD9C694F-25ED-E596-C197-CBD0952D8C07}"/>
          </ac:spMkLst>
        </pc:spChg>
        <pc:spChg chg="add del mod">
          <ac:chgData name="Alexandre Vieira" userId="25ee587a-1ea2-40b1-8a7f-842bed621517" providerId="ADAL" clId="{67102CFA-DE92-408B-B67D-35AABB62D9D6}" dt="2024-04-17T22:05:29.677" v="3465" actId="478"/>
          <ac:spMkLst>
            <pc:docMk/>
            <pc:sldMk cId="27910872" sldId="270"/>
            <ac:spMk id="8" creationId="{0B5C3049-C726-9B64-B408-56775751AD82}"/>
          </ac:spMkLst>
        </pc:spChg>
        <pc:spChg chg="add del">
          <ac:chgData name="Alexandre Vieira" userId="25ee587a-1ea2-40b1-8a7f-842bed621517" providerId="ADAL" clId="{67102CFA-DE92-408B-B67D-35AABB62D9D6}" dt="2024-04-17T21:22:50.637" v="1844" actId="22"/>
          <ac:spMkLst>
            <pc:docMk/>
            <pc:sldMk cId="27910872" sldId="270"/>
            <ac:spMk id="10" creationId="{6467642A-EE7E-BAA7-DA61-464A7816D35D}"/>
          </ac:spMkLst>
        </pc:spChg>
        <pc:spChg chg="add del mod">
          <ac:chgData name="Alexandre Vieira" userId="25ee587a-1ea2-40b1-8a7f-842bed621517" providerId="ADAL" clId="{67102CFA-DE92-408B-B67D-35AABB62D9D6}" dt="2024-04-17T22:05:25.706" v="3464" actId="478"/>
          <ac:spMkLst>
            <pc:docMk/>
            <pc:sldMk cId="27910872" sldId="270"/>
            <ac:spMk id="14" creationId="{2C4C489E-FF6F-AD4E-76FC-8DD67DEC2F09}"/>
          </ac:spMkLst>
        </pc:spChg>
        <pc:spChg chg="add del mod">
          <ac:chgData name="Alexandre Vieira" userId="25ee587a-1ea2-40b1-8a7f-842bed621517" providerId="ADAL" clId="{67102CFA-DE92-408B-B67D-35AABB62D9D6}" dt="2024-04-17T22:05:25.706" v="3464" actId="478"/>
          <ac:spMkLst>
            <pc:docMk/>
            <pc:sldMk cId="27910872" sldId="270"/>
            <ac:spMk id="16" creationId="{C0AFF49E-02BB-C352-84B6-7559F97C38F4}"/>
          </ac:spMkLst>
        </pc:spChg>
        <pc:spChg chg="add del mod">
          <ac:chgData name="Alexandre Vieira" userId="25ee587a-1ea2-40b1-8a7f-842bed621517" providerId="ADAL" clId="{67102CFA-DE92-408B-B67D-35AABB62D9D6}" dt="2024-04-17T22:13:36.424" v="3557" actId="478"/>
          <ac:spMkLst>
            <pc:docMk/>
            <pc:sldMk cId="27910872" sldId="270"/>
            <ac:spMk id="20" creationId="{F1348DB2-0897-9025-6790-CE0C5B80DA5E}"/>
          </ac:spMkLst>
        </pc:spChg>
        <pc:spChg chg="add del mod ord">
          <ac:chgData name="Alexandre Vieira" userId="25ee587a-1ea2-40b1-8a7f-842bed621517" providerId="ADAL" clId="{67102CFA-DE92-408B-B67D-35AABB62D9D6}" dt="2024-04-17T22:15:37.674" v="3590" actId="478"/>
          <ac:spMkLst>
            <pc:docMk/>
            <pc:sldMk cId="27910872" sldId="270"/>
            <ac:spMk id="22" creationId="{B154DBAA-241E-DBCC-8469-6FB256C50F9A}"/>
          </ac:spMkLst>
        </pc:spChg>
        <pc:spChg chg="add del mod ord">
          <ac:chgData name="Alexandre Vieira" userId="25ee587a-1ea2-40b1-8a7f-842bed621517" providerId="ADAL" clId="{67102CFA-DE92-408B-B67D-35AABB62D9D6}" dt="2024-04-17T22:15:42.018" v="3591" actId="478"/>
          <ac:spMkLst>
            <pc:docMk/>
            <pc:sldMk cId="27910872" sldId="270"/>
            <ac:spMk id="24" creationId="{5D425E9B-33BD-E50D-F908-4EFC70EAC574}"/>
          </ac:spMkLst>
        </pc:spChg>
        <pc:spChg chg="add del mod ord">
          <ac:chgData name="Alexandre Vieira" userId="25ee587a-1ea2-40b1-8a7f-842bed621517" providerId="ADAL" clId="{67102CFA-DE92-408B-B67D-35AABB62D9D6}" dt="2024-04-17T22:15:44.413" v="3592" actId="478"/>
          <ac:spMkLst>
            <pc:docMk/>
            <pc:sldMk cId="27910872" sldId="270"/>
            <ac:spMk id="26" creationId="{5E97557E-0F21-BF46-9BFD-7A200BF83FF4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28" creationId="{3ABFD7E6-7B99-4F32-2C55-EDB9C159F8D1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29" creationId="{8A638166-6412-3755-547D-9B90438847D4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1" creationId="{930EC744-7359-B794-5FBE-01209A48AF28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2" creationId="{91551100-FD04-E28A-597E-4BE0D67909CC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4" creationId="{25738653-00A2-A78F-3452-0D54CF05274B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5" creationId="{5E320D41-2ED2-5AC4-AAD7-292BB1CD5509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7" creationId="{00D0FDCA-E54E-00B8-B38F-EC97BF65D85E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8" creationId="{3F7F1E94-0723-9E6B-A670-823A7F661C14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40" creationId="{999CE693-8455-2422-C562-38A7172830E7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41" creationId="{AADF6D2E-2B53-6E87-F04A-0A7076277422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43" creationId="{4770D5E3-3C6B-5507-A3F7-FC074313423B}"/>
          </ac:spMkLst>
        </pc:spChg>
        <pc:spChg chg="del mod topLvl">
          <ac:chgData name="Alexandre Vieira" userId="25ee587a-1ea2-40b1-8a7f-842bed621517" providerId="ADAL" clId="{67102CFA-DE92-408B-B67D-35AABB62D9D6}" dt="2024-04-17T22:16:01.429" v="3601" actId="478"/>
          <ac:spMkLst>
            <pc:docMk/>
            <pc:sldMk cId="27910872" sldId="270"/>
            <ac:spMk id="44" creationId="{870BD3B3-E823-A096-45F4-DB02F4D086BD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46" creationId="{961C76E8-F061-C25C-731B-440E0D06D1BB}"/>
          </ac:spMkLst>
        </pc:spChg>
        <pc:spChg chg="del mod topLvl">
          <ac:chgData name="Alexandre Vieira" userId="25ee587a-1ea2-40b1-8a7f-842bed621517" providerId="ADAL" clId="{67102CFA-DE92-408B-B67D-35AABB62D9D6}" dt="2024-04-17T22:15:58.488" v="3600" actId="478"/>
          <ac:spMkLst>
            <pc:docMk/>
            <pc:sldMk cId="27910872" sldId="270"/>
            <ac:spMk id="47" creationId="{97EC1B60-49DB-4DC9-ABB7-7DD7486A84E6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49" creationId="{0EAED20B-8487-22E0-8FCD-7407ABA81D0D}"/>
          </ac:spMkLst>
        </pc:spChg>
        <pc:spChg chg="del mod topLvl">
          <ac:chgData name="Alexandre Vieira" userId="25ee587a-1ea2-40b1-8a7f-842bed621517" providerId="ADAL" clId="{67102CFA-DE92-408B-B67D-35AABB62D9D6}" dt="2024-04-17T22:16:04.412" v="3602" actId="478"/>
          <ac:spMkLst>
            <pc:docMk/>
            <pc:sldMk cId="27910872" sldId="270"/>
            <ac:spMk id="50" creationId="{4A948C76-2BC7-9444-B746-903C4674C56C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52" creationId="{27738317-5BE3-4412-E20A-1E84FF818A6D}"/>
          </ac:spMkLst>
        </pc:spChg>
        <pc:spChg chg="del mod topLvl">
          <ac:chgData name="Alexandre Vieira" userId="25ee587a-1ea2-40b1-8a7f-842bed621517" providerId="ADAL" clId="{67102CFA-DE92-408B-B67D-35AABB62D9D6}" dt="2024-04-17T22:16:09.656" v="3604" actId="478"/>
          <ac:spMkLst>
            <pc:docMk/>
            <pc:sldMk cId="27910872" sldId="270"/>
            <ac:spMk id="53" creationId="{4F1612FB-CA80-4273-5419-C1FA31F40C00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55" creationId="{5EA29453-780F-327E-C96D-7AB18DDBB77A}"/>
          </ac:spMkLst>
        </pc:spChg>
        <pc:spChg chg="del mod topLvl">
          <ac:chgData name="Alexandre Vieira" userId="25ee587a-1ea2-40b1-8a7f-842bed621517" providerId="ADAL" clId="{67102CFA-DE92-408B-B67D-35AABB62D9D6}" dt="2024-04-17T22:16:06.846" v="3603" actId="478"/>
          <ac:spMkLst>
            <pc:docMk/>
            <pc:sldMk cId="27910872" sldId="270"/>
            <ac:spMk id="56" creationId="{45C691DC-11B4-2569-7E24-E0E9A0AA3264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62" creationId="{3CEDB95D-297D-EEC6-B5BC-A61F0DC80F19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63" creationId="{7DC3B3A9-CFCB-4A51-4EBD-A1406EA7FD13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1024" creationId="{D635C071-731E-9EE1-67F6-840EDEB84317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1025" creationId="{264EB896-89D7-27B5-7792-3F27D64F27AE}"/>
          </ac:spMkLst>
        </pc:spChg>
        <pc:spChg chg="add mod">
          <ac:chgData name="Alexandre Vieira" userId="25ee587a-1ea2-40b1-8a7f-842bed621517" providerId="ADAL" clId="{67102CFA-DE92-408B-B67D-35AABB62D9D6}" dt="2024-04-17T22:33:10.771" v="4441" actId="20577"/>
          <ac:spMkLst>
            <pc:docMk/>
            <pc:sldMk cId="27910872" sldId="270"/>
            <ac:spMk id="1027" creationId="{DE4F4E80-5642-9F17-B802-4CCF7B26F212}"/>
          </ac:spMkLst>
        </pc:spChg>
        <pc:grpChg chg="add">
          <ac:chgData name="Alexandre Vieira" userId="25ee587a-1ea2-40b1-8a7f-842bed621517" providerId="ADAL" clId="{67102CFA-DE92-408B-B67D-35AABB62D9D6}" dt="2024-04-18T15:52:51.423" v="8323" actId="164"/>
          <ac:grpSpMkLst>
            <pc:docMk/>
            <pc:sldMk cId="27910872" sldId="270"/>
            <ac:grpSpMk id="3" creationId="{CD511772-8EFB-534F-E009-69303F52975E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27" creationId="{9208A9CA-07E3-BDCE-D249-3FF56357ACAF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0" creationId="{E7BF2D55-720A-5003-413E-322310135D90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3" creationId="{ECC66C6A-1F19-30B1-59FE-291A1D74D58C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6" creationId="{19E7822A-AF7B-E07B-EA7B-FA89DF07A984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9" creationId="{151F5180-7966-E671-280D-4C1D3BF638B8}"/>
          </ac:grpSpMkLst>
        </pc:grpChg>
        <pc:grpChg chg="add del mod">
          <ac:chgData name="Alexandre Vieira" userId="25ee587a-1ea2-40b1-8a7f-842bed621517" providerId="ADAL" clId="{67102CFA-DE92-408B-B67D-35AABB62D9D6}" dt="2024-04-17T22:16:01.429" v="3601" actId="478"/>
          <ac:grpSpMkLst>
            <pc:docMk/>
            <pc:sldMk cId="27910872" sldId="270"/>
            <ac:grpSpMk id="42" creationId="{27C1B9CF-C637-97C8-6F3C-90D267DAF097}"/>
          </ac:grpSpMkLst>
        </pc:grpChg>
        <pc:grpChg chg="add del mod">
          <ac:chgData name="Alexandre Vieira" userId="25ee587a-1ea2-40b1-8a7f-842bed621517" providerId="ADAL" clId="{67102CFA-DE92-408B-B67D-35AABB62D9D6}" dt="2024-04-17T22:15:58.488" v="3600" actId="478"/>
          <ac:grpSpMkLst>
            <pc:docMk/>
            <pc:sldMk cId="27910872" sldId="270"/>
            <ac:grpSpMk id="45" creationId="{515AE930-4535-D350-336F-619B37335DDB}"/>
          </ac:grpSpMkLst>
        </pc:grpChg>
        <pc:grpChg chg="add del mod">
          <ac:chgData name="Alexandre Vieira" userId="25ee587a-1ea2-40b1-8a7f-842bed621517" providerId="ADAL" clId="{67102CFA-DE92-408B-B67D-35AABB62D9D6}" dt="2024-04-17T22:16:04.412" v="3602" actId="478"/>
          <ac:grpSpMkLst>
            <pc:docMk/>
            <pc:sldMk cId="27910872" sldId="270"/>
            <ac:grpSpMk id="48" creationId="{429DB51D-E749-DC35-8D78-EB59A87064A4}"/>
          </ac:grpSpMkLst>
        </pc:grpChg>
        <pc:grpChg chg="add del mod">
          <ac:chgData name="Alexandre Vieira" userId="25ee587a-1ea2-40b1-8a7f-842bed621517" providerId="ADAL" clId="{67102CFA-DE92-408B-B67D-35AABB62D9D6}" dt="2024-04-17T22:16:09.656" v="3604" actId="478"/>
          <ac:grpSpMkLst>
            <pc:docMk/>
            <pc:sldMk cId="27910872" sldId="270"/>
            <ac:grpSpMk id="51" creationId="{892E8C04-3CA5-7F05-82D6-BA8C493EF6AF}"/>
          </ac:grpSpMkLst>
        </pc:grpChg>
        <pc:grpChg chg="add del mod">
          <ac:chgData name="Alexandre Vieira" userId="25ee587a-1ea2-40b1-8a7f-842bed621517" providerId="ADAL" clId="{67102CFA-DE92-408B-B67D-35AABB62D9D6}" dt="2024-04-17T22:16:06.846" v="3603" actId="478"/>
          <ac:grpSpMkLst>
            <pc:docMk/>
            <pc:sldMk cId="27910872" sldId="270"/>
            <ac:grpSpMk id="54" creationId="{013002C1-6681-8FC5-A1B4-87952C126976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57" creationId="{342555B7-0DD0-A2FF-27AF-C420AA7B7833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58" creationId="{0F2FDA78-CCBF-E41C-36BD-46921B6B87B7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59" creationId="{45F399AA-970E-240C-8C25-A6464820E647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60" creationId="{0791E4DB-135E-1E55-055F-F113DEE1680B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61" creationId="{C8EB5D5B-021C-B380-26D6-8BF1F368D78C}"/>
          </ac:grpSpMkLst>
        </pc:grpChg>
        <pc:graphicFrameChg chg="add del mod modGraphic">
          <ac:chgData name="Alexandre Vieira" userId="25ee587a-1ea2-40b1-8a7f-842bed621517" providerId="ADAL" clId="{67102CFA-DE92-408B-B67D-35AABB62D9D6}" dt="2024-04-17T21:15:35.205" v="1779" actId="478"/>
          <ac:graphicFrameMkLst>
            <pc:docMk/>
            <pc:sldMk cId="27910872" sldId="270"/>
            <ac:graphicFrameMk id="4" creationId="{772CB4DC-A713-A0B9-0797-478F1D141785}"/>
          </ac:graphicFrameMkLst>
        </pc:graphicFrame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9" creationId="{C2EF9437-BB0D-3870-EF3B-E567E454D40D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1" creationId="{2F5AEB86-07EA-BAFB-03DF-F8913884FD3F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3" creationId="{975E6908-91BC-1499-2A99-72E0F3D93205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5" creationId="{1A7640F0-1204-A9D0-41CC-C9E8F9B59424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7" creationId="{E40502F9-C87B-BB18-1C4C-9B9B5C94C511}"/>
          </ac:picMkLst>
        </pc:picChg>
        <pc:picChg chg="add del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8" creationId="{77C75E9B-821E-22CE-F970-E1FB75D97106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9" creationId="{528B4274-27B5-080C-CD3F-34A3732B6505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21" creationId="{D0E22877-012C-C5FB-68A9-548314AF1E02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23" creationId="{2417F7F5-017F-4932-2277-41CB8737E6C3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25" creationId="{8BF92041-B76F-496B-E648-45978206CC24}"/>
          </ac:picMkLst>
        </pc:picChg>
        <pc:picChg chg="add del mod">
          <ac:chgData name="Alexandre Vieira" userId="25ee587a-1ea2-40b1-8a7f-842bed621517" providerId="ADAL" clId="{67102CFA-DE92-408B-B67D-35AABB62D9D6}" dt="2024-04-17T22:04:21.985" v="3387" actId="478"/>
          <ac:picMkLst>
            <pc:docMk/>
            <pc:sldMk cId="27910872" sldId="270"/>
            <ac:picMk id="1026" creationId="{06BEA6D7-E046-8146-422E-A34EF31FB8CC}"/>
          </ac:picMkLst>
        </pc:picChg>
        <pc:picChg chg="add del mod">
          <ac:chgData name="Alexandre Vieira" userId="25ee587a-1ea2-40b1-8a7f-842bed621517" providerId="ADAL" clId="{67102CFA-DE92-408B-B67D-35AABB62D9D6}" dt="2024-04-17T22:07:57.229" v="3477" actId="478"/>
          <ac:picMkLst>
            <pc:docMk/>
            <pc:sldMk cId="27910872" sldId="270"/>
            <ac:picMk id="1028" creationId="{893CC1C9-AFE2-7B53-07C1-729707BC1BDF}"/>
          </ac:picMkLst>
        </pc:picChg>
        <pc:picChg chg="add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0" creationId="{D855E9AF-53EB-3C23-5521-56ADE6E5319D}"/>
          </ac:picMkLst>
        </pc:picChg>
        <pc:picChg chg="add del mod">
          <ac:chgData name="Alexandre Vieira" userId="25ee587a-1ea2-40b1-8a7f-842bed621517" providerId="ADAL" clId="{67102CFA-DE92-408B-B67D-35AABB62D9D6}" dt="2024-04-17T22:12:37.702" v="3547" actId="478"/>
          <ac:picMkLst>
            <pc:docMk/>
            <pc:sldMk cId="27910872" sldId="270"/>
            <ac:picMk id="1032" creationId="{8B80033C-0C67-A3FA-9430-7F9A99014DB2}"/>
          </ac:picMkLst>
        </pc:picChg>
        <pc:picChg chg="add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4" creationId="{5754CC04-F701-C474-CE9A-7FE78BC5C827}"/>
          </ac:picMkLst>
        </pc:picChg>
        <pc:picChg chg="add del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6" creationId="{3A3AE802-FE0D-D653-44BC-8FCA88BD34D6}"/>
          </ac:picMkLst>
        </pc:picChg>
        <pc:picChg chg="add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8" creationId="{930ADE18-29C8-757F-5B54-CB6DBF590853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6:10:53.895" v="8379" actId="20577"/>
        <pc:sldMkLst>
          <pc:docMk/>
          <pc:sldMk cId="181388588" sldId="271"/>
        </pc:sldMkLst>
        <pc:spChg chg="add mod">
          <ac:chgData name="Alexandre Vieira" userId="25ee587a-1ea2-40b1-8a7f-842bed621517" providerId="ADAL" clId="{67102CFA-DE92-408B-B67D-35AABB62D9D6}" dt="2024-04-17T21:28:39.274" v="2044" actId="1076"/>
          <ac:spMkLst>
            <pc:docMk/>
            <pc:sldMk cId="181388588" sldId="271"/>
            <ac:spMk id="3" creationId="{7D6E9C12-1D4F-AABB-9856-E59984D65351}"/>
          </ac:spMkLst>
        </pc:spChg>
        <pc:spChg chg="mod">
          <ac:chgData name="Alexandre Vieira" userId="25ee587a-1ea2-40b1-8a7f-842bed621517" providerId="ADAL" clId="{67102CFA-DE92-408B-B67D-35AABB62D9D6}" dt="2024-04-17T21:28:46.597" v="2045" actId="14100"/>
          <ac:spMkLst>
            <pc:docMk/>
            <pc:sldMk cId="181388588" sldId="271"/>
            <ac:spMk id="8" creationId="{B438C591-1E4E-36DB-20AC-C7D6EC133D89}"/>
          </ac:spMkLst>
        </pc:spChg>
        <pc:spChg chg="mod">
          <ac:chgData name="Alexandre Vieira" userId="25ee587a-1ea2-40b1-8a7f-842bed621517" providerId="ADAL" clId="{67102CFA-DE92-408B-B67D-35AABB62D9D6}" dt="2024-04-17T21:27:47.272" v="2039" actId="20577"/>
          <ac:spMkLst>
            <pc:docMk/>
            <pc:sldMk cId="181388588" sldId="271"/>
            <ac:spMk id="9" creationId="{F1911511-B67E-4A1D-4164-44D735918D9D}"/>
          </ac:spMkLst>
        </pc:spChg>
        <pc:spChg chg="mod">
          <ac:chgData name="Alexandre Vieira" userId="25ee587a-1ea2-40b1-8a7f-842bed621517" providerId="ADAL" clId="{67102CFA-DE92-408B-B67D-35AABB62D9D6}" dt="2024-04-18T16:10:53.895" v="8379" actId="20577"/>
          <ac:spMkLst>
            <pc:docMk/>
            <pc:sldMk cId="181388588" sldId="271"/>
            <ac:spMk id="11" creationId="{CA59DF3C-5B6D-6971-C171-25D395195F71}"/>
          </ac:spMkLst>
        </pc:spChg>
        <pc:spChg chg="add del mod">
          <ac:chgData name="Alexandre Vieira" userId="25ee587a-1ea2-40b1-8a7f-842bed621517" providerId="ADAL" clId="{67102CFA-DE92-408B-B67D-35AABB62D9D6}" dt="2024-04-18T14:46:49.347" v="5813" actId="478"/>
          <ac:spMkLst>
            <pc:docMk/>
            <pc:sldMk cId="181388588" sldId="271"/>
            <ac:spMk id="14" creationId="{7FF2D424-6A95-A6E1-212A-5CF5F54D0247}"/>
          </ac:spMkLst>
        </pc:spChg>
        <pc:spChg chg="mod">
          <ac:chgData name="Alexandre Vieira" userId="25ee587a-1ea2-40b1-8a7f-842bed621517" providerId="ADAL" clId="{67102CFA-DE92-408B-B67D-35AABB62D9D6}" dt="2024-04-18T14:46:57.623" v="5815"/>
          <ac:spMkLst>
            <pc:docMk/>
            <pc:sldMk cId="181388588" sldId="271"/>
            <ac:spMk id="17" creationId="{7D6E9C12-1D4F-AABB-9856-E59984D65351}"/>
          </ac:spMkLst>
        </pc:spChg>
        <pc:spChg chg="mod">
          <ac:chgData name="Alexandre Vieira" userId="25ee587a-1ea2-40b1-8a7f-842bed621517" providerId="ADAL" clId="{67102CFA-DE92-408B-B67D-35AABB62D9D6}" dt="2024-04-18T14:46:57.623" v="5815"/>
          <ac:spMkLst>
            <pc:docMk/>
            <pc:sldMk cId="181388588" sldId="271"/>
            <ac:spMk id="20" creationId="{7FF2D424-6A95-A6E1-212A-5CF5F54D0247}"/>
          </ac:spMkLst>
        </pc:spChg>
        <pc:spChg chg="mod">
          <ac:chgData name="Alexandre Vieira" userId="25ee587a-1ea2-40b1-8a7f-842bed621517" providerId="ADAL" clId="{67102CFA-DE92-408B-B67D-35AABB62D9D6}" dt="2024-04-18T14:47:37.319" v="5827"/>
          <ac:spMkLst>
            <pc:docMk/>
            <pc:sldMk cId="181388588" sldId="271"/>
            <ac:spMk id="28" creationId="{7D6E9C12-1D4F-AABB-9856-E59984D65351}"/>
          </ac:spMkLst>
        </pc:spChg>
        <pc:spChg chg="mod">
          <ac:chgData name="Alexandre Vieira" userId="25ee587a-1ea2-40b1-8a7f-842bed621517" providerId="ADAL" clId="{67102CFA-DE92-408B-B67D-35AABB62D9D6}" dt="2024-04-18T14:47:37.319" v="5827"/>
          <ac:spMkLst>
            <pc:docMk/>
            <pc:sldMk cId="181388588" sldId="271"/>
            <ac:spMk id="31" creationId="{7FF2D424-6A95-A6E1-212A-5CF5F54D0247}"/>
          </ac:spMkLst>
        </pc:spChg>
        <pc:grpChg chg="add mod">
          <ac:chgData name="Alexandre Vieira" userId="25ee587a-1ea2-40b1-8a7f-842bed621517" providerId="ADAL" clId="{67102CFA-DE92-408B-B67D-35AABB62D9D6}" dt="2024-04-17T21:28:39.274" v="2044" actId="1076"/>
          <ac:grpSpMkLst>
            <pc:docMk/>
            <pc:sldMk cId="181388588" sldId="271"/>
            <ac:grpSpMk id="5" creationId="{1CD6F599-7CD4-3A8D-1F12-DFEA42D75D08}"/>
          </ac:grpSpMkLst>
        </pc:grpChg>
        <pc:grpChg chg="add mod">
          <ac:chgData name="Alexandre Vieira" userId="25ee587a-1ea2-40b1-8a7f-842bed621517" providerId="ADAL" clId="{67102CFA-DE92-408B-B67D-35AABB62D9D6}" dt="2024-04-18T14:46:57.623" v="5815"/>
          <ac:grpSpMkLst>
            <pc:docMk/>
            <pc:sldMk cId="181388588" sldId="271"/>
            <ac:grpSpMk id="10" creationId="{B888B8B6-076D-6BC2-FFCD-CB70D38EF93B}"/>
          </ac:grpSpMkLst>
        </pc:grpChg>
        <pc:grpChg chg="add del mod">
          <ac:chgData name="Alexandre Vieira" userId="25ee587a-1ea2-40b1-8a7f-842bed621517" providerId="ADAL" clId="{67102CFA-DE92-408B-B67D-35AABB62D9D6}" dt="2024-04-18T14:47:35.766" v="5826" actId="21"/>
          <ac:grpSpMkLst>
            <pc:docMk/>
            <pc:sldMk cId="181388588" sldId="271"/>
            <ac:grpSpMk id="15" creationId="{B888B8B6-076D-6BC2-FFCD-CB70D38EF93B}"/>
          </ac:grpSpMkLst>
        </pc:grpChg>
        <pc:grpChg chg="mod">
          <ac:chgData name="Alexandre Vieira" userId="25ee587a-1ea2-40b1-8a7f-842bed621517" providerId="ADAL" clId="{67102CFA-DE92-408B-B67D-35AABB62D9D6}" dt="2024-04-18T14:46:57.623" v="5815"/>
          <ac:grpSpMkLst>
            <pc:docMk/>
            <pc:sldMk cId="181388588" sldId="271"/>
            <ac:grpSpMk id="19" creationId="{1CD6F599-7CD4-3A8D-1F12-DFEA42D75D08}"/>
          </ac:grpSpMkLst>
        </pc:grpChg>
        <pc:grpChg chg="add mod">
          <ac:chgData name="Alexandre Vieira" userId="25ee587a-1ea2-40b1-8a7f-842bed621517" providerId="ADAL" clId="{67102CFA-DE92-408B-B67D-35AABB62D9D6}" dt="2024-04-18T14:47:37.319" v="5827"/>
          <ac:grpSpMkLst>
            <pc:docMk/>
            <pc:sldMk cId="181388588" sldId="271"/>
            <ac:grpSpMk id="26" creationId="{B888B8B6-076D-6BC2-FFCD-CB70D38EF93B}"/>
          </ac:grpSpMkLst>
        </pc:grpChg>
        <pc:grpChg chg="mod">
          <ac:chgData name="Alexandre Vieira" userId="25ee587a-1ea2-40b1-8a7f-842bed621517" providerId="ADAL" clId="{67102CFA-DE92-408B-B67D-35AABB62D9D6}" dt="2024-04-18T14:47:37.319" v="5827"/>
          <ac:grpSpMkLst>
            <pc:docMk/>
            <pc:sldMk cId="181388588" sldId="271"/>
            <ac:grpSpMk id="30" creationId="{1CD6F599-7CD4-3A8D-1F12-DFEA42D75D08}"/>
          </ac:grpSpMkLst>
        </pc:grpChg>
        <pc:picChg chg="add 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2" creationId="{9DAD1E7C-69D9-139E-FB43-5EC4E821C189}"/>
          </ac:picMkLst>
        </pc:picChg>
        <pc:picChg chg="add 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4" creationId="{1E736A9B-4FA7-C9C9-E3DC-B1B0AE163291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6" creationId="{BFF7AC84-F1D9-0351-3F97-F3B6BD27A748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7" creationId="{1FCA040C-CA44-6C4B-BDF2-DB10DA39AC90}"/>
          </ac:picMkLst>
        </pc:picChg>
        <pc:picChg chg="del">
          <ac:chgData name="Alexandre Vieira" userId="25ee587a-1ea2-40b1-8a7f-842bed621517" providerId="ADAL" clId="{67102CFA-DE92-408B-B67D-35AABB62D9D6}" dt="2024-04-17T21:28:23.926" v="2040" actId="478"/>
          <ac:picMkLst>
            <pc:docMk/>
            <pc:sldMk cId="181388588" sldId="271"/>
            <ac:picMk id="10" creationId="{467A8EEE-B5B9-FE05-0226-269D0982AD2B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12" creationId="{2D9C15A2-7774-6715-9578-5A5155A22010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13" creationId="{69E153D1-B9FC-0FA0-7464-8766EEC5472D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16" creationId="{9DAD1E7C-69D9-139E-FB43-5EC4E821C189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18" creationId="{1E736A9B-4FA7-C9C9-E3DC-B1B0AE163291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1" creationId="{BFF7AC84-F1D9-0351-3F97-F3B6BD27A748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2" creationId="{1FCA040C-CA44-6C4B-BDF2-DB10DA39AC90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3" creationId="{2D9C15A2-7774-6715-9578-5A5155A22010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4" creationId="{69E153D1-B9FC-0FA0-7464-8766EEC5472D}"/>
          </ac:picMkLst>
        </pc:picChg>
        <pc:picChg chg="add mod">
          <ac:chgData name="Alexandre Vieira" userId="25ee587a-1ea2-40b1-8a7f-842bed621517" providerId="ADAL" clId="{67102CFA-DE92-408B-B67D-35AABB62D9D6}" dt="2024-04-18T14:47:06.156" v="5818" actId="1076"/>
          <ac:picMkLst>
            <pc:docMk/>
            <pc:sldMk cId="181388588" sldId="271"/>
            <ac:picMk id="25" creationId="{9AAFD93A-C20C-C510-7A2A-29EBDDFDE979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27" creationId="{9DAD1E7C-69D9-139E-FB43-5EC4E821C189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29" creationId="{1E736A9B-4FA7-C9C9-E3DC-B1B0AE163291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2" creationId="{BFF7AC84-F1D9-0351-3F97-F3B6BD27A748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3" creationId="{1FCA040C-CA44-6C4B-BDF2-DB10DA39AC90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4" creationId="{2D9C15A2-7774-6715-9578-5A5155A22010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5" creationId="{69E153D1-B9FC-0FA0-7464-8766EEC5472D}"/>
          </ac:picMkLst>
        </pc:picChg>
        <pc:picChg chg="add mod">
          <ac:chgData name="Alexandre Vieira" userId="25ee587a-1ea2-40b1-8a7f-842bed621517" providerId="ADAL" clId="{67102CFA-DE92-408B-B67D-35AABB62D9D6}" dt="2024-04-18T14:48:04.479" v="5842" actId="1076"/>
          <ac:picMkLst>
            <pc:docMk/>
            <pc:sldMk cId="181388588" sldId="271"/>
            <ac:picMk id="36" creationId="{A88A65D0-2825-6AB0-08CD-9C6F4BF577FC}"/>
          </ac:picMkLst>
        </pc:picChg>
      </pc:sldChg>
      <pc:sldChg chg="delSp modSp add mod ord">
        <pc:chgData name="Alexandre Vieira" userId="25ee587a-1ea2-40b1-8a7f-842bed621517" providerId="ADAL" clId="{67102CFA-DE92-408B-B67D-35AABB62D9D6}" dt="2024-04-18T16:08:33.423" v="8363" actId="20577"/>
        <pc:sldMkLst>
          <pc:docMk/>
          <pc:sldMk cId="2432084653" sldId="272"/>
        </pc:sldMkLst>
        <pc:spChg chg="mod">
          <ac:chgData name="Alexandre Vieira" userId="25ee587a-1ea2-40b1-8a7f-842bed621517" providerId="ADAL" clId="{67102CFA-DE92-408B-B67D-35AABB62D9D6}" dt="2024-04-17T22:34:30.992" v="4479" actId="27636"/>
          <ac:spMkLst>
            <pc:docMk/>
            <pc:sldMk cId="2432084653" sldId="272"/>
            <ac:spMk id="2" creationId="{6288801B-F09E-BCC9-5583-108242C79546}"/>
          </ac:spMkLst>
        </pc:spChg>
        <pc:spChg chg="del">
          <ac:chgData name="Alexandre Vieira" userId="25ee587a-1ea2-40b1-8a7f-842bed621517" providerId="ADAL" clId="{67102CFA-DE92-408B-B67D-35AABB62D9D6}" dt="2024-04-17T23:18:17.680" v="5039" actId="478"/>
          <ac:spMkLst>
            <pc:docMk/>
            <pc:sldMk cId="2432084653" sldId="272"/>
            <ac:spMk id="14" creationId="{2C4C489E-FF6F-AD4E-76FC-8DD67DEC2F09}"/>
          </ac:spMkLst>
        </pc:spChg>
        <pc:spChg chg="mod">
          <ac:chgData name="Alexandre Vieira" userId="25ee587a-1ea2-40b1-8a7f-842bed621517" providerId="ADAL" clId="{67102CFA-DE92-408B-B67D-35AABB62D9D6}" dt="2024-04-18T16:08:33.423" v="8363" actId="20577"/>
          <ac:spMkLst>
            <pc:docMk/>
            <pc:sldMk cId="2432084653" sldId="272"/>
            <ac:spMk id="16" creationId="{C0AFF49E-02BB-C352-84B6-7559F97C38F4}"/>
          </ac:spMkLst>
        </pc:spChg>
      </pc:sldChg>
      <pc:sldChg chg="addSp modSp new del mod">
        <pc:chgData name="Alexandre Vieira" userId="25ee587a-1ea2-40b1-8a7f-842bed621517" providerId="ADAL" clId="{67102CFA-DE92-408B-B67D-35AABB62D9D6}" dt="2024-04-18T15:34:05.207" v="7791" actId="47"/>
        <pc:sldMkLst>
          <pc:docMk/>
          <pc:sldMk cId="3185617448" sldId="273"/>
        </pc:sldMkLst>
        <pc:spChg chg="add mod">
          <ac:chgData name="Alexandre Vieira" userId="25ee587a-1ea2-40b1-8a7f-842bed621517" providerId="ADAL" clId="{67102CFA-DE92-408B-B67D-35AABB62D9D6}" dt="2024-04-18T01:04:07.111" v="5615"/>
          <ac:spMkLst>
            <pc:docMk/>
            <pc:sldMk cId="3185617448" sldId="273"/>
            <ac:spMk id="6" creationId="{A3AF9504-F37D-4B8D-D101-33B367AC95C1}"/>
          </ac:spMkLst>
        </pc:spChg>
        <pc:spChg chg="mod">
          <ac:chgData name="Alexandre Vieira" userId="25ee587a-1ea2-40b1-8a7f-842bed621517" providerId="ADAL" clId="{67102CFA-DE92-408B-B67D-35AABB62D9D6}" dt="2024-04-18T11:30:44.928" v="5696" actId="1035"/>
          <ac:spMkLst>
            <pc:docMk/>
            <pc:sldMk cId="3185617448" sldId="273"/>
            <ac:spMk id="9" creationId="{0316B9D2-E6A3-384E-F12A-9BCAB57FFA61}"/>
          </ac:spMkLst>
        </pc:spChg>
        <pc:spChg chg="mod">
          <ac:chgData name="Alexandre Vieira" userId="25ee587a-1ea2-40b1-8a7f-842bed621517" providerId="ADAL" clId="{67102CFA-DE92-408B-B67D-35AABB62D9D6}" dt="2024-04-18T01:04:07.111" v="5615"/>
          <ac:spMkLst>
            <pc:docMk/>
            <pc:sldMk cId="3185617448" sldId="273"/>
            <ac:spMk id="10" creationId="{495A1F25-73ED-A81B-EF0C-2E731AC0F3F0}"/>
          </ac:spMkLst>
        </pc:spChg>
        <pc:grpChg chg="add mod">
          <ac:chgData name="Alexandre Vieira" userId="25ee587a-1ea2-40b1-8a7f-842bed621517" providerId="ADAL" clId="{67102CFA-DE92-408B-B67D-35AABB62D9D6}" dt="2024-04-18T01:04:07.111" v="5615"/>
          <ac:grpSpMkLst>
            <pc:docMk/>
            <pc:sldMk cId="3185617448" sldId="273"/>
            <ac:grpSpMk id="11" creationId="{4D2E7BC5-557E-7B34-50A2-62E267051904}"/>
          </ac:grpSpMkLst>
        </pc:grpChg>
        <pc:picChg chg="mod">
          <ac:chgData name="Alexandre Vieira" userId="25ee587a-1ea2-40b1-8a7f-842bed621517" providerId="ADAL" clId="{67102CFA-DE92-408B-B67D-35AABB62D9D6}" dt="2024-04-18T01:04:07.111" v="5615"/>
          <ac:picMkLst>
            <pc:docMk/>
            <pc:sldMk cId="3185617448" sldId="273"/>
            <ac:picMk id="8" creationId="{1FDEDD0B-D877-8A16-42AE-CA137FD7A4D9}"/>
          </ac:picMkLst>
        </pc:picChg>
        <pc:picChg chg="add mod">
          <ac:chgData name="Alexandre Vieira" userId="25ee587a-1ea2-40b1-8a7f-842bed621517" providerId="ADAL" clId="{67102CFA-DE92-408B-B67D-35AABB62D9D6}" dt="2024-04-18T11:28:59.862" v="5676" actId="1076"/>
          <ac:picMkLst>
            <pc:docMk/>
            <pc:sldMk cId="3185617448" sldId="273"/>
            <ac:picMk id="16" creationId="{CFD957D7-F4C4-11D6-3E8C-6AA36D084C86}"/>
          </ac:picMkLst>
        </pc:picChg>
      </pc:sldChg>
      <pc:sldChg chg="addSp delSp modSp add del mod">
        <pc:chgData name="Alexandre Vieira" userId="25ee587a-1ea2-40b1-8a7f-842bed621517" providerId="ADAL" clId="{67102CFA-DE92-408B-B67D-35AABB62D9D6}" dt="2024-04-18T14:38:04.567" v="5697" actId="47"/>
        <pc:sldMkLst>
          <pc:docMk/>
          <pc:sldMk cId="2883151104" sldId="274"/>
        </pc:sldMkLst>
        <pc:spChg chg="mod">
          <ac:chgData name="Alexandre Vieira" userId="25ee587a-1ea2-40b1-8a7f-842bed621517" providerId="ADAL" clId="{67102CFA-DE92-408B-B67D-35AABB62D9D6}" dt="2024-04-18T08:05:24.812" v="5675" actId="20577"/>
          <ac:spMkLst>
            <pc:docMk/>
            <pc:sldMk cId="2883151104" sldId="274"/>
            <ac:spMk id="2" creationId="{6288801B-F09E-BCC9-5583-108242C79546}"/>
          </ac:spMkLst>
        </pc:spChg>
        <pc:spChg chg="add">
          <ac:chgData name="Alexandre Vieira" userId="25ee587a-1ea2-40b1-8a7f-842bed621517" providerId="ADAL" clId="{67102CFA-DE92-408B-B67D-35AABB62D9D6}" dt="2024-04-18T08:02:21.537" v="5660"/>
          <ac:spMkLst>
            <pc:docMk/>
            <pc:sldMk cId="2883151104" sldId="274"/>
            <ac:spMk id="3" creationId="{2D2F0608-4A13-E69C-399E-7EB35261C6C4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62" creationId="{3CEDB95D-297D-EEC6-B5BC-A61F0DC80F19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63" creationId="{7DC3B3A9-CFCB-4A51-4EBD-A1406EA7FD13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1024" creationId="{D635C071-731E-9EE1-67F6-840EDEB84317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1025" creationId="{264EB896-89D7-27B5-7792-3F27D64F27AE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1027" creationId="{DE4F4E80-5642-9F17-B802-4CCF7B26F212}"/>
          </ac:spMkLst>
        </pc:s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57" creationId="{342555B7-0DD0-A2FF-27AF-C420AA7B7833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58" creationId="{0F2FDA78-CCBF-E41C-36BD-46921B6B87B7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59" creationId="{45F399AA-970E-240C-8C25-A6464820E647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60" creationId="{0791E4DB-135E-1E55-055F-F113DEE1680B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61" creationId="{C8EB5D5B-021C-B380-26D6-8BF1F368D78C}"/>
          </ac:grpSpMkLst>
        </pc:grpChg>
      </pc:sldChg>
      <pc:sldChg chg="new del">
        <pc:chgData name="Alexandre Vieira" userId="25ee587a-1ea2-40b1-8a7f-842bed621517" providerId="ADAL" clId="{67102CFA-DE92-408B-B67D-35AABB62D9D6}" dt="2024-04-18T07:59:50.842" v="5617" actId="680"/>
        <pc:sldMkLst>
          <pc:docMk/>
          <pc:sldMk cId="3114853236" sldId="274"/>
        </pc:sldMkLst>
      </pc:sldChg>
      <pc:sldMasterChg chg="setBg modSldLayout">
        <pc:chgData name="Alexandre Vieira" userId="25ee587a-1ea2-40b1-8a7f-842bed621517" providerId="ADAL" clId="{67102CFA-DE92-408B-B67D-35AABB62D9D6}" dt="2024-04-17T17:50:39.699" v="1133"/>
        <pc:sldMasterMkLst>
          <pc:docMk/>
          <pc:sldMasterMk cId="93269624" sldId="2147483648"/>
        </pc:sldMasterMkLst>
        <pc:sldLayoutChg chg="addSp delSp modSp mod setBg">
          <pc:chgData name="Alexandre Vieira" userId="25ee587a-1ea2-40b1-8a7f-842bed621517" providerId="ADAL" clId="{67102CFA-DE92-408B-B67D-35AABB62D9D6}" dt="2024-04-17T17:50:39.699" v="1133"/>
          <pc:sldLayoutMkLst>
            <pc:docMk/>
            <pc:sldMasterMk cId="93269624" sldId="2147483648"/>
            <pc:sldLayoutMk cId="2727852678" sldId="2147483649"/>
          </pc:sldLayoutMkLst>
          <pc:spChg chg="add del mod">
            <ac:chgData name="Alexandre Vieira" userId="25ee587a-1ea2-40b1-8a7f-842bed621517" providerId="ADAL" clId="{67102CFA-DE92-408B-B67D-35AABB62D9D6}" dt="2024-04-17T15:53:06.574" v="42" actId="1076"/>
            <ac:spMkLst>
              <pc:docMk/>
              <pc:sldMasterMk cId="93269624" sldId="2147483648"/>
              <pc:sldLayoutMk cId="2727852678" sldId="2147483649"/>
              <ac:spMk id="2" creationId="{02346E28-D6F5-7D50-43ED-0B09268D12A8}"/>
            </ac:spMkLst>
          </pc:spChg>
          <pc:spChg chg="add del">
            <ac:chgData name="Alexandre Vieira" userId="25ee587a-1ea2-40b1-8a7f-842bed621517" providerId="ADAL" clId="{67102CFA-DE92-408B-B67D-35AABB62D9D6}" dt="2024-04-17T15:52:57.184" v="39" actId="478"/>
            <ac:spMkLst>
              <pc:docMk/>
              <pc:sldMasterMk cId="93269624" sldId="2147483648"/>
              <pc:sldLayoutMk cId="2727852678" sldId="2147483649"/>
              <ac:spMk id="3" creationId="{68E8ECBF-92CF-1198-24A4-F3473286F4A4}"/>
            </ac:spMkLst>
          </pc:spChg>
          <pc:spChg chg="add mod ord">
            <ac:chgData name="Alexandre Vieira" userId="25ee587a-1ea2-40b1-8a7f-842bed621517" providerId="ADAL" clId="{67102CFA-DE92-408B-B67D-35AABB62D9D6}" dt="2024-04-17T17:21:29.706" v="677" actId="207"/>
            <ac:spMkLst>
              <pc:docMk/>
              <pc:sldMasterMk cId="93269624" sldId="2147483648"/>
              <pc:sldLayoutMk cId="2727852678" sldId="2147483649"/>
              <ac:spMk id="7" creationId="{A0D7C520-EF9B-9767-E410-0A310CF1CC22}"/>
            </ac:spMkLst>
          </pc:spChg>
          <pc:spChg chg="add mod">
            <ac:chgData name="Alexandre Vieira" userId="25ee587a-1ea2-40b1-8a7f-842bed621517" providerId="ADAL" clId="{67102CFA-DE92-408B-B67D-35AABB62D9D6}" dt="2024-04-17T17:50:39.699" v="1133"/>
            <ac:spMkLst>
              <pc:docMk/>
              <pc:sldMasterMk cId="93269624" sldId="2147483648"/>
              <pc:sldLayoutMk cId="2727852678" sldId="2147483649"/>
              <ac:spMk id="8" creationId="{35EC1390-AACD-D4F9-A2C8-35C9CA33AA4E}"/>
            </ac:spMkLst>
          </pc:spChg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368912839" sldId="2147483650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790102868" sldId="2147483651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931710229" sldId="2147483652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3542962930" sldId="2147483653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2174709131" sldId="2147483654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2995923609" sldId="2147483655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761950808" sldId="2147483656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3775347882" sldId="2147483657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991958446" sldId="2147483658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48965036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ai-gateway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D7C520-EF9B-9767-E410-0A310CF1CC22}"/>
              </a:ext>
            </a:extLst>
          </p:cNvPr>
          <p:cNvSpPr/>
          <p:nvPr userDrawn="1"/>
        </p:nvSpPr>
        <p:spPr>
          <a:xfrm>
            <a:off x="6635469" y="0"/>
            <a:ext cx="5688701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46E28-D6F5-7D50-43ED-0B09268D1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352" y="293204"/>
            <a:ext cx="6287146" cy="80717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F770-A36F-F07A-3F63-1A6B7B654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60458-FD25-7588-7782-4D465E7F2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EE68B-D64D-DF50-FCCD-C71E3AD5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EC1390-AACD-D4F9-A2C8-35C9CA33AA4E}"/>
              </a:ext>
            </a:extLst>
          </p:cNvPr>
          <p:cNvSpPr txBox="1">
            <a:spLocks/>
          </p:cNvSpPr>
          <p:nvPr userDrawn="1"/>
        </p:nvSpPr>
        <p:spPr>
          <a:xfrm>
            <a:off x="559561" y="6410907"/>
            <a:ext cx="294259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http://aka.ms/ai-gateway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89DC4-C2AB-FC32-4369-318C129D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9F992-327F-98E1-9FE0-870D59586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DF5B6-0892-7D5B-0F49-08748487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82788-F7AC-31D0-F6D6-153178FB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0B881-EE5F-8117-9545-24CD6C45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5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6594B6-D433-3C65-2EFF-2783102AA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8CF60-CC42-FB22-3D67-F6D762FF5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245A9-7F92-7367-2D1D-EAB5E837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BCB7C-14C5-85F8-C5B4-E1DBCA25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690A8-1E69-F4C8-6C8E-77108640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5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8535-3095-47AA-2E6F-ABEF5FEA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D1D9C-FF17-99E8-0312-F280A08A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CFAA4-E113-150C-31DD-2549F80E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6D495-C2F0-53EA-B65E-D1ADD6C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1747B-8871-5A67-CF36-E454BD0D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7F83C-421C-E72D-97FD-00288BB7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04972-81BD-DEFF-1AEA-4582B8ABD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FF6D3-D321-B6F3-502A-DD3FDA17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814C-D3D7-E88F-0F08-4C2537843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BAE77-5A2D-03E1-0C17-90583651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0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C09C-4065-8B7C-EE8B-26F983FB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C8B2-DE28-9306-8ABD-4895205CF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A4841-16C9-752F-8C04-BA13E430C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B4868-C09C-7C61-4CC2-D2E3FEDF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025F8-481E-41C5-5F4E-A354D905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28571-0C6B-FA20-2680-D551AA3B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1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DDB6-954B-28E5-F506-C3AD06D8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E2BB-7037-28FF-0C1F-0F941520E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83C96-7412-425B-E5AD-CD7E76909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29865-D86C-3459-DE6C-B8A8A5FEB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26124-A12B-6809-940C-A04D33E93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26F7D3-D353-1EA2-92EA-59E8DBCD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1EE12F-09F3-4739-1911-07D45BF16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4F4E6-C22C-C2FF-7F71-C87632EE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6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0C82-1176-7479-1A1C-E4379C04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A84E0-840D-E0E9-D906-DC27EBD9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12E07-063F-E353-88F7-77D6CA26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BECCE-38E2-3DEC-CA52-79E783DE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0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DBD7AA-1E73-589F-6320-DDFF270E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82FF8-FD98-686A-CF4A-EE25162AB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3F5D-2054-D5ED-2A98-821D711E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2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074C-1FFB-4F84-B258-6D6CE648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4D8FD-3D19-5398-F5AB-7FF1DA444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A5D5D-B095-0DA6-0F8F-39584A6AA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01030-195C-5C49-E184-73C0EAE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7C7F4-122B-3ECA-B22E-F0B7E217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82F9-BE61-810D-AA89-1E6F52FA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5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AD1E-1A43-E2F9-C21F-56F12832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F50DD-829A-72E9-21B3-B0B078D21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8FC2D-295F-FAB0-E185-40F44F145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2A3DA-69B4-8AA9-E857-EF71E5E8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82F28-FC57-CB64-F40B-212366C9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346BC-D19D-C98D-8044-AC050342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09E42-E1FF-85FB-3E69-97D5B430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17594-90F7-32AE-A2AC-2C484945D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10BE9-7474-3006-3A98-73FD222CC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2BE7A-3BEC-42ED-BDA8-F73E7562DD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59FCE-0F33-75DF-F05E-2B5C34CF7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5F015-1EFA-0255-D26F-4732449C6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okbook.openai.com/examples/how_to_stream_completions" TargetMode="External"/><Relationship Id="rId2" Type="http://schemas.openxmlformats.org/officeDocument/2006/relationships/hyperlink" Target="https://github.com/Azure-Samples/AI-Gateway/blob/main/labs/response-streaming/response-streaming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hyperlink" Target="https://learn.microsoft.com/en-us/azure/api-management/how-to-server-sent-events#guidelines-for-ss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earch/retrieval-augmented-generation-overview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github.com/Azure-Samples/AI-Gateway/blob/main/labs/vector-searching/vector-searching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learn.microsoft.com/en-us/azure/api-management/observability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github.com/Azure-Samples/AI-Gateway/blob/main/labs/built-in-logging/built-in-logging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microsoft.com/en-us/research/blog/phi-2-the-surprising-power-of-small-language-models/" TargetMode="External"/><Relationship Id="rId7" Type="http://schemas.openxmlformats.org/officeDocument/2006/relationships/image" Target="../media/image25.svg"/><Relationship Id="rId2" Type="http://schemas.openxmlformats.org/officeDocument/2006/relationships/hyperlink" Target="https://azure.microsoft.com/en-us/blog/introducing-phi-3-redefining-whats-possible-with-slms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hub.com/Azure-Samples/AI-Gateway/blob/main/labs/slm-self-hosting/slm-self-hosting.ipynb" TargetMode="External"/><Relationship Id="rId4" Type="http://schemas.openxmlformats.org/officeDocument/2006/relationships/hyperlink" Target="https://learn.microsoft.com/en-us/azure/api-management/self-hosted-gateway-overview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github.com/Azure-Samples/AI-Gateway/blob/main/labs/openai-agents/openai-agents.ipynb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openai.github.io/openai-agents-python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5.sv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well-architected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Azure-Samples/AI-Gateway/blob/main/README.md#backlog-of-experimen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aka.ms/ai-gateway" TargetMode="Externa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i-gateway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openxmlformats.org/officeDocument/2006/relationships/image" Target="../media/image18.png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12" Type="http://schemas.openxmlformats.org/officeDocument/2006/relationships/image" Target="../media/image17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11" Type="http://schemas.openxmlformats.org/officeDocument/2006/relationships/image" Target="../media/image16.png"/><Relationship Id="rId5" Type="http://schemas.openxmlformats.org/officeDocument/2006/relationships/image" Target="../media/image10.gif"/><Relationship Id="rId10" Type="http://schemas.openxmlformats.org/officeDocument/2006/relationships/image" Target="../media/image15.gif"/><Relationship Id="rId4" Type="http://schemas.openxmlformats.org/officeDocument/2006/relationships/image" Target="../media/image9.gif"/><Relationship Id="rId9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zure-Samples/AI-Gateway/blob/main/labs/request-forwarding/request-forwarding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i-management/backends?tabs=bicep" TargetMode="External"/><Relationship Id="rId2" Type="http://schemas.openxmlformats.org/officeDocument/2006/relationships/hyperlink" Target="https://github.com/Azure-Samples/AI-Gateway/blob/main/labs/backend-circuit-breaking/backend-circuit-breaking.ipynb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i-management/backends?tabs=bicep" TargetMode="External"/><Relationship Id="rId2" Type="http://schemas.openxmlformats.org/officeDocument/2006/relationships/hyperlink" Target="https://github.com/Azure-Samples/AI-Gateway/blob/main/labs/advanced-load-balancing/advanced-load-balancing.ipynb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i-management/api-management-howto-policies" TargetMode="External"/><Relationship Id="rId2" Type="http://schemas.openxmlformats.org/officeDocument/2006/relationships/hyperlink" Target="https://github.com/Azure-Samples/AI-Gateway/blob/main/labs/advanced-load-balancing/advanced-load-balancing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hyperlink" Target="https://learn.microsoft.com/en-us/azure/ai-services/openai/how-to/provisioned-throughput-onboard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ckboard, cloud computing, computer networks, protocols, interconnection, internet, iot devices, users, smart phones, workflows, queues">
            <a:extLst>
              <a:ext uri="{FF2B5EF4-FFF2-40B4-BE49-F238E27FC236}">
                <a16:creationId xmlns:a16="http://schemas.microsoft.com/office/drawing/2014/main" id="{CA792713-1386-610A-D129-FD704EDD49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2343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5D3753-002C-B69F-6FF8-5FECB5A08C31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E08069-E077-3465-409B-43D1A70C6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440" y="2265461"/>
            <a:ext cx="1285119" cy="1285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C5D461-A61A-59E6-51AF-652B35EE7F62}"/>
              </a:ext>
            </a:extLst>
          </p:cNvPr>
          <p:cNvSpPr txBox="1">
            <a:spLocks/>
          </p:cNvSpPr>
          <p:nvPr/>
        </p:nvSpPr>
        <p:spPr>
          <a:xfrm>
            <a:off x="2991865" y="3949981"/>
            <a:ext cx="7080967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APIM 🩷 OpenAI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83888-362F-9D60-F1EB-7ABF51F81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512" y="5592435"/>
            <a:ext cx="1197280" cy="11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Response streaming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F6ECF8-783B-DC22-9B9B-440AE6637BE5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63094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response streaming with APIM and Azure OpenAI endpoints to explore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3"/>
              </a:rPr>
              <a:t>advantages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and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shortcomings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associated with streaming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client application receives the completions in chunks as it's being generated.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Might improve the user experience for intelligent apps with a ChatGPT interface.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Streaming responses doesn't include the usage field to tell how many tokens were consumed.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You sacrifice for now APIM built-in logging 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 Streaming in a production application makes it more difficult to moderate the content of the completions, as partial completions may be more difficult to evaluate.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A8C58A-6F39-8E8D-A20A-7EFDDD45CFF7}"/>
              </a:ext>
            </a:extLst>
          </p:cNvPr>
          <p:cNvSpPr/>
          <p:nvPr/>
        </p:nvSpPr>
        <p:spPr>
          <a:xfrm>
            <a:off x="1690049" y="2726138"/>
            <a:ext cx="1740781" cy="1538901"/>
          </a:xfrm>
          <a:prstGeom prst="roundRect">
            <a:avLst>
              <a:gd name="adj" fmla="val 11808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21612E-2885-B4C5-03BB-80A03E3C63CE}"/>
              </a:ext>
            </a:extLst>
          </p:cNvPr>
          <p:cNvCxnSpPr/>
          <p:nvPr/>
        </p:nvCxnSpPr>
        <p:spPr>
          <a:xfrm>
            <a:off x="669876" y="3181608"/>
            <a:ext cx="917417" cy="0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29">
            <a:extLst>
              <a:ext uri="{FF2B5EF4-FFF2-40B4-BE49-F238E27FC236}">
                <a16:creationId xmlns:a16="http://schemas.microsoft.com/office/drawing/2014/main" id="{D9AD08CE-3EA4-08CB-5B37-B5A5C99CB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1157" y="2156811"/>
            <a:ext cx="3364540" cy="2544378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58581-E783-E0FC-47EB-6ECD6C9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81157" y="2432786"/>
            <a:ext cx="336454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Azure API Management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0639DD-624F-E67D-8738-0A3BD3609EA7}"/>
              </a:ext>
            </a:extLst>
          </p:cNvPr>
          <p:cNvSpPr/>
          <p:nvPr/>
        </p:nvSpPr>
        <p:spPr bwMode="auto">
          <a:xfrm>
            <a:off x="2387489" y="2107713"/>
            <a:ext cx="386936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3FDF011-4203-FF55-7C37-B17D4A9D0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9415" y="1911312"/>
            <a:ext cx="504723" cy="504722"/>
          </a:xfrm>
          <a:prstGeom prst="rect">
            <a:avLst/>
          </a:prstGeom>
        </p:spPr>
      </p:pic>
      <p:sp>
        <p:nvSpPr>
          <p:cNvPr id="11" name="Freeform 2">
            <a:extLst>
              <a:ext uri="{FF2B5EF4-FFF2-40B4-BE49-F238E27FC236}">
                <a16:creationId xmlns:a16="http://schemas.microsoft.com/office/drawing/2014/main" id="{20610EBE-9525-A8CF-B072-DC97116B9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69204" y="3148289"/>
            <a:ext cx="453927" cy="443364"/>
          </a:xfrm>
          <a:custGeom>
            <a:avLst/>
            <a:gdLst>
              <a:gd name="connsiteX0" fmla="*/ 2275256 w 5090314"/>
              <a:gd name="connsiteY0" fmla="*/ 14 h 5153214"/>
              <a:gd name="connsiteX1" fmla="*/ 1034772 w 5090314"/>
              <a:gd name="connsiteY1" fmla="*/ 898737 h 5153214"/>
              <a:gd name="connsiteX2" fmla="*/ 175100 w 5090314"/>
              <a:gd name="connsiteY2" fmla="*/ 1521829 h 5153214"/>
              <a:gd name="connsiteX3" fmla="*/ 335861 w 5090314"/>
              <a:gd name="connsiteY3" fmla="*/ 3043358 h 5153214"/>
              <a:gd name="connsiteX4" fmla="*/ 445885 w 5090314"/>
              <a:gd name="connsiteY4" fmla="*/ 4095716 h 5153214"/>
              <a:gd name="connsiteX5" fmla="*/ 1847129 w 5090314"/>
              <a:gd name="connsiteY5" fmla="*/ 4720518 h 5153214"/>
              <a:gd name="connsiteX6" fmla="*/ 2815116 w 5090314"/>
              <a:gd name="connsiteY6" fmla="*/ 5153205 h 5153214"/>
              <a:gd name="connsiteX7" fmla="*/ 4055884 w 5090314"/>
              <a:gd name="connsiteY7" fmla="*/ 4254482 h 5153214"/>
              <a:gd name="connsiteX8" fmla="*/ 4913847 w 5090314"/>
              <a:gd name="connsiteY8" fmla="*/ 3631675 h 5153214"/>
              <a:gd name="connsiteX9" fmla="*/ 4754796 w 5090314"/>
              <a:gd name="connsiteY9" fmla="*/ 2109861 h 5153214"/>
              <a:gd name="connsiteX10" fmla="*/ 4754796 w 5090314"/>
              <a:gd name="connsiteY10" fmla="*/ 2108150 h 5153214"/>
              <a:gd name="connsiteX11" fmla="*/ 4644771 w 5090314"/>
              <a:gd name="connsiteY11" fmla="*/ 1054082 h 5153214"/>
              <a:gd name="connsiteX12" fmla="*/ 3245238 w 5090314"/>
              <a:gd name="connsiteY12" fmla="*/ 430990 h 5153214"/>
              <a:gd name="connsiteX13" fmla="*/ 2275256 w 5090314"/>
              <a:gd name="connsiteY13" fmla="*/ 14 h 5153214"/>
              <a:gd name="connsiteX14" fmla="*/ 2275256 w 5090314"/>
              <a:gd name="connsiteY14" fmla="*/ 334933 h 5153214"/>
              <a:gd name="connsiteX15" fmla="*/ 2273545 w 5090314"/>
              <a:gd name="connsiteY15" fmla="*/ 336643 h 5153214"/>
              <a:gd name="connsiteX16" fmla="*/ 2893787 w 5090314"/>
              <a:gd name="connsiteY16" fmla="*/ 560112 h 5153214"/>
              <a:gd name="connsiteX17" fmla="*/ 2862433 w 5090314"/>
              <a:gd name="connsiteY17" fmla="*/ 577500 h 5153214"/>
              <a:gd name="connsiteX18" fmla="*/ 1834872 w 5090314"/>
              <a:gd name="connsiteY18" fmla="*/ 1169237 h 5153214"/>
              <a:gd name="connsiteX19" fmla="*/ 1751072 w 5090314"/>
              <a:gd name="connsiteY19" fmla="*/ 1315747 h 5153214"/>
              <a:gd name="connsiteX20" fmla="*/ 1751072 w 5090314"/>
              <a:gd name="connsiteY20" fmla="*/ 2704734 h 5153214"/>
              <a:gd name="connsiteX21" fmla="*/ 1308978 w 5090314"/>
              <a:gd name="connsiteY21" fmla="*/ 2449910 h 5153214"/>
              <a:gd name="connsiteX22" fmla="*/ 1308978 w 5090314"/>
              <a:gd name="connsiteY22" fmla="*/ 1301780 h 5153214"/>
              <a:gd name="connsiteX23" fmla="*/ 2275256 w 5090314"/>
              <a:gd name="connsiteY23" fmla="*/ 334933 h 5153214"/>
              <a:gd name="connsiteX24" fmla="*/ 3512888 w 5090314"/>
              <a:gd name="connsiteY24" fmla="*/ 739401 h 5153214"/>
              <a:gd name="connsiteX25" fmla="*/ 4352893 w 5090314"/>
              <a:gd name="connsiteY25" fmla="*/ 1223394 h 5153214"/>
              <a:gd name="connsiteX26" fmla="*/ 4468048 w 5090314"/>
              <a:gd name="connsiteY26" fmla="*/ 1869004 h 5153214"/>
              <a:gd name="connsiteX27" fmla="*/ 4438404 w 5090314"/>
              <a:gd name="connsiteY27" fmla="*/ 1851617 h 5153214"/>
              <a:gd name="connsiteX28" fmla="*/ 3411130 w 5090314"/>
              <a:gd name="connsiteY28" fmla="*/ 1258169 h 5153214"/>
              <a:gd name="connsiteX29" fmla="*/ 3241817 w 5090314"/>
              <a:gd name="connsiteY29" fmla="*/ 1258169 h 5153214"/>
              <a:gd name="connsiteX30" fmla="*/ 2037819 w 5090314"/>
              <a:gd name="connsiteY30" fmla="*/ 1952805 h 5153214"/>
              <a:gd name="connsiteX31" fmla="*/ 2037819 w 5090314"/>
              <a:gd name="connsiteY31" fmla="*/ 1443158 h 5153214"/>
              <a:gd name="connsiteX32" fmla="*/ 3031745 w 5090314"/>
              <a:gd name="connsiteY32" fmla="*/ 869093 h 5153214"/>
              <a:gd name="connsiteX33" fmla="*/ 3512888 w 5090314"/>
              <a:gd name="connsiteY33" fmla="*/ 739401 h 5153214"/>
              <a:gd name="connsiteX34" fmla="*/ 971779 w 5090314"/>
              <a:gd name="connsiteY34" fmla="*/ 1266720 h 5153214"/>
              <a:gd name="connsiteX35" fmla="*/ 971779 w 5090314"/>
              <a:gd name="connsiteY35" fmla="*/ 2486395 h 5153214"/>
              <a:gd name="connsiteX36" fmla="*/ 1055580 w 5090314"/>
              <a:gd name="connsiteY36" fmla="*/ 2632905 h 5153214"/>
              <a:gd name="connsiteX37" fmla="*/ 2257583 w 5090314"/>
              <a:gd name="connsiteY37" fmla="*/ 3325546 h 5153214"/>
              <a:gd name="connsiteX38" fmla="*/ 1813780 w 5090314"/>
              <a:gd name="connsiteY38" fmla="*/ 3582079 h 5153214"/>
              <a:gd name="connsiteX39" fmla="*/ 821279 w 5090314"/>
              <a:gd name="connsiteY39" fmla="*/ 3009724 h 5153214"/>
              <a:gd name="connsiteX40" fmla="*/ 468403 w 5090314"/>
              <a:gd name="connsiteY40" fmla="*/ 1690571 h 5153214"/>
              <a:gd name="connsiteX41" fmla="*/ 971779 w 5090314"/>
              <a:gd name="connsiteY41" fmla="*/ 1266720 h 5153214"/>
              <a:gd name="connsiteX42" fmla="*/ 3274597 w 5090314"/>
              <a:gd name="connsiteY42" fmla="*/ 1568860 h 5153214"/>
              <a:gd name="connsiteX43" fmla="*/ 4268807 w 5090314"/>
              <a:gd name="connsiteY43" fmla="*/ 2141215 h 5153214"/>
              <a:gd name="connsiteX44" fmla="*/ 4621683 w 5090314"/>
              <a:gd name="connsiteY44" fmla="*/ 3460368 h 5153214"/>
              <a:gd name="connsiteX45" fmla="*/ 4623394 w 5090314"/>
              <a:gd name="connsiteY45" fmla="*/ 3462078 h 5153214"/>
              <a:gd name="connsiteX46" fmla="*/ 4120302 w 5090314"/>
              <a:gd name="connsiteY46" fmla="*/ 3884504 h 5153214"/>
              <a:gd name="connsiteX47" fmla="*/ 4120302 w 5090314"/>
              <a:gd name="connsiteY47" fmla="*/ 2664544 h 5153214"/>
              <a:gd name="connsiteX48" fmla="*/ 4036501 w 5090314"/>
              <a:gd name="connsiteY48" fmla="*/ 2518034 h 5153214"/>
              <a:gd name="connsiteX49" fmla="*/ 2832789 w 5090314"/>
              <a:gd name="connsiteY49" fmla="*/ 1823398 h 5153214"/>
              <a:gd name="connsiteX50" fmla="*/ 3274597 w 5090314"/>
              <a:gd name="connsiteY50" fmla="*/ 1568860 h 5153214"/>
              <a:gd name="connsiteX51" fmla="*/ 2544331 w 5090314"/>
              <a:gd name="connsiteY51" fmla="*/ 1989290 h 5153214"/>
              <a:gd name="connsiteX52" fmla="*/ 3051127 w 5090314"/>
              <a:gd name="connsiteY52" fmla="*/ 2282309 h 5153214"/>
              <a:gd name="connsiteX53" fmla="*/ 3051127 w 5090314"/>
              <a:gd name="connsiteY53" fmla="*/ 2866920 h 5153214"/>
              <a:gd name="connsiteX54" fmla="*/ 2544331 w 5090314"/>
              <a:gd name="connsiteY54" fmla="*/ 3159939 h 5153214"/>
              <a:gd name="connsiteX55" fmla="*/ 2037534 w 5090314"/>
              <a:gd name="connsiteY55" fmla="*/ 2866920 h 5153214"/>
              <a:gd name="connsiteX56" fmla="*/ 2037534 w 5090314"/>
              <a:gd name="connsiteY56" fmla="*/ 2282309 h 5153214"/>
              <a:gd name="connsiteX57" fmla="*/ 2544331 w 5090314"/>
              <a:gd name="connsiteY57" fmla="*/ 1989290 h 5153214"/>
              <a:gd name="connsiteX58" fmla="*/ 3341010 w 5090314"/>
              <a:gd name="connsiteY58" fmla="*/ 2449910 h 5153214"/>
              <a:gd name="connsiteX59" fmla="*/ 3783103 w 5090314"/>
              <a:gd name="connsiteY59" fmla="*/ 2704734 h 5153214"/>
              <a:gd name="connsiteX60" fmla="*/ 3783103 w 5090314"/>
              <a:gd name="connsiteY60" fmla="*/ 3851154 h 5153214"/>
              <a:gd name="connsiteX61" fmla="*/ 2816827 w 5090314"/>
              <a:gd name="connsiteY61" fmla="*/ 4818001 h 5153214"/>
              <a:gd name="connsiteX62" fmla="*/ 2816827 w 5090314"/>
              <a:gd name="connsiteY62" fmla="*/ 4816291 h 5153214"/>
              <a:gd name="connsiteX63" fmla="*/ 2198295 w 5090314"/>
              <a:gd name="connsiteY63" fmla="*/ 4592822 h 5153214"/>
              <a:gd name="connsiteX64" fmla="*/ 2229650 w 5090314"/>
              <a:gd name="connsiteY64" fmla="*/ 4575435 h 5153214"/>
              <a:gd name="connsiteX65" fmla="*/ 3256924 w 5090314"/>
              <a:gd name="connsiteY65" fmla="*/ 3983982 h 5153214"/>
              <a:gd name="connsiteX66" fmla="*/ 3340725 w 5090314"/>
              <a:gd name="connsiteY66" fmla="*/ 3837473 h 5153214"/>
              <a:gd name="connsiteX67" fmla="*/ 3341010 w 5090314"/>
              <a:gd name="connsiteY67" fmla="*/ 2449910 h 5153214"/>
              <a:gd name="connsiteX68" fmla="*/ 3052552 w 5090314"/>
              <a:gd name="connsiteY68" fmla="*/ 3200414 h 5153214"/>
              <a:gd name="connsiteX69" fmla="*/ 3052552 w 5090314"/>
              <a:gd name="connsiteY69" fmla="*/ 3710061 h 5153214"/>
              <a:gd name="connsiteX70" fmla="*/ 2058342 w 5090314"/>
              <a:gd name="connsiteY70" fmla="*/ 4282416 h 5153214"/>
              <a:gd name="connsiteX71" fmla="*/ 737478 w 5090314"/>
              <a:gd name="connsiteY71" fmla="*/ 3929825 h 5153214"/>
              <a:gd name="connsiteX72" fmla="*/ 739189 w 5090314"/>
              <a:gd name="connsiteY72" fmla="*/ 3929825 h 5153214"/>
              <a:gd name="connsiteX73" fmla="*/ 623749 w 5090314"/>
              <a:gd name="connsiteY73" fmla="*/ 3284215 h 5153214"/>
              <a:gd name="connsiteX74" fmla="*/ 653392 w 5090314"/>
              <a:gd name="connsiteY74" fmla="*/ 3301602 h 5153214"/>
              <a:gd name="connsiteX75" fmla="*/ 1680667 w 5090314"/>
              <a:gd name="connsiteY75" fmla="*/ 3895050 h 5153214"/>
              <a:gd name="connsiteX76" fmla="*/ 1849979 w 5090314"/>
              <a:gd name="connsiteY76" fmla="*/ 3895050 h 5153214"/>
              <a:gd name="connsiteX77" fmla="*/ 3052552 w 5090314"/>
              <a:gd name="connsiteY77" fmla="*/ 3200414 h 5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090314" h="5153214">
                <a:moveTo>
                  <a:pt x="2275256" y="14"/>
                </a:moveTo>
                <a:cubicBezTo>
                  <a:pt x="1710881" y="14"/>
                  <a:pt x="1209501" y="362866"/>
                  <a:pt x="1034772" y="898737"/>
                </a:cubicBezTo>
                <a:cubicBezTo>
                  <a:pt x="671920" y="973417"/>
                  <a:pt x="358664" y="1200306"/>
                  <a:pt x="175100" y="1521829"/>
                </a:cubicBezTo>
                <a:cubicBezTo>
                  <a:pt x="-107942" y="2010383"/>
                  <a:pt x="-43239" y="2624638"/>
                  <a:pt x="335861" y="3043358"/>
                </a:cubicBezTo>
                <a:cubicBezTo>
                  <a:pt x="218710" y="3394239"/>
                  <a:pt x="258901" y="3777900"/>
                  <a:pt x="445885" y="4095716"/>
                </a:cubicBezTo>
                <a:cubicBezTo>
                  <a:pt x="727217" y="4585981"/>
                  <a:pt x="1293301" y="4837384"/>
                  <a:pt x="1847129" y="4720518"/>
                </a:cubicBezTo>
                <a:cubicBezTo>
                  <a:pt x="2092546" y="4997005"/>
                  <a:pt x="2445138" y="5154631"/>
                  <a:pt x="2815116" y="5153205"/>
                </a:cubicBezTo>
                <a:cubicBezTo>
                  <a:pt x="3379490" y="5153205"/>
                  <a:pt x="3880871" y="4790353"/>
                  <a:pt x="4055884" y="4254482"/>
                </a:cubicBezTo>
                <a:cubicBezTo>
                  <a:pt x="4419307" y="4179518"/>
                  <a:pt x="4731993" y="3952628"/>
                  <a:pt x="4913847" y="3631675"/>
                </a:cubicBezTo>
                <a:cubicBezTo>
                  <a:pt x="5198599" y="3143122"/>
                  <a:pt x="5133896" y="2528866"/>
                  <a:pt x="4754796" y="2109861"/>
                </a:cubicBezTo>
                <a:lnTo>
                  <a:pt x="4754796" y="2108150"/>
                </a:lnTo>
                <a:cubicBezTo>
                  <a:pt x="4871946" y="1757269"/>
                  <a:pt x="4831756" y="1373324"/>
                  <a:pt x="4644771" y="1054082"/>
                </a:cubicBezTo>
                <a:cubicBezTo>
                  <a:pt x="4363440" y="565528"/>
                  <a:pt x="3797355" y="314125"/>
                  <a:pt x="3245238" y="430990"/>
                </a:cubicBezTo>
                <a:cubicBezTo>
                  <a:pt x="2998395" y="155074"/>
                  <a:pt x="2645234" y="-1696"/>
                  <a:pt x="2275256" y="14"/>
                </a:cubicBezTo>
                <a:close/>
                <a:moveTo>
                  <a:pt x="2275256" y="334933"/>
                </a:moveTo>
                <a:lnTo>
                  <a:pt x="2273545" y="336643"/>
                </a:lnTo>
                <a:cubicBezTo>
                  <a:pt x="2500720" y="336643"/>
                  <a:pt x="2719059" y="415028"/>
                  <a:pt x="2893787" y="560112"/>
                </a:cubicBezTo>
                <a:cubicBezTo>
                  <a:pt x="2886661" y="563533"/>
                  <a:pt x="2872694" y="572369"/>
                  <a:pt x="2862433" y="577500"/>
                </a:cubicBezTo>
                <a:lnTo>
                  <a:pt x="1834872" y="1169237"/>
                </a:lnTo>
                <a:cubicBezTo>
                  <a:pt x="1782426" y="1198881"/>
                  <a:pt x="1751072" y="1254749"/>
                  <a:pt x="1751072" y="1315747"/>
                </a:cubicBezTo>
                <a:lnTo>
                  <a:pt x="1751072" y="2704734"/>
                </a:lnTo>
                <a:lnTo>
                  <a:pt x="1308978" y="2449910"/>
                </a:lnTo>
                <a:lnTo>
                  <a:pt x="1308978" y="1301780"/>
                </a:lnTo>
                <a:cubicBezTo>
                  <a:pt x="1308693" y="768475"/>
                  <a:pt x="1741095" y="335788"/>
                  <a:pt x="2275256" y="334933"/>
                </a:cubicBezTo>
                <a:close/>
                <a:moveTo>
                  <a:pt x="3512888" y="739401"/>
                </a:moveTo>
                <a:cubicBezTo>
                  <a:pt x="3859493" y="738831"/>
                  <a:pt x="4179875" y="923250"/>
                  <a:pt x="4352893" y="1223394"/>
                </a:cubicBezTo>
                <a:cubicBezTo>
                  <a:pt x="4464628" y="1418930"/>
                  <a:pt x="4506528" y="1647530"/>
                  <a:pt x="4468048" y="1869004"/>
                </a:cubicBezTo>
                <a:cubicBezTo>
                  <a:pt x="4460922" y="1863873"/>
                  <a:pt x="4447241" y="1856748"/>
                  <a:pt x="4438404" y="1851617"/>
                </a:cubicBezTo>
                <a:lnTo>
                  <a:pt x="3411130" y="1258169"/>
                </a:lnTo>
                <a:cubicBezTo>
                  <a:pt x="3358683" y="1228525"/>
                  <a:pt x="3294264" y="1228525"/>
                  <a:pt x="3241817" y="1258169"/>
                </a:cubicBezTo>
                <a:lnTo>
                  <a:pt x="2037819" y="1952805"/>
                </a:lnTo>
                <a:lnTo>
                  <a:pt x="2037819" y="1443158"/>
                </a:lnTo>
                <a:lnTo>
                  <a:pt x="3031745" y="869093"/>
                </a:lnTo>
                <a:cubicBezTo>
                  <a:pt x="3177969" y="784437"/>
                  <a:pt x="3343860" y="739686"/>
                  <a:pt x="3512888" y="739401"/>
                </a:cubicBezTo>
                <a:close/>
                <a:moveTo>
                  <a:pt x="971779" y="1266720"/>
                </a:moveTo>
                <a:lnTo>
                  <a:pt x="971779" y="2486395"/>
                </a:lnTo>
                <a:cubicBezTo>
                  <a:pt x="971779" y="2547393"/>
                  <a:pt x="1003133" y="2601551"/>
                  <a:pt x="1055580" y="2632905"/>
                </a:cubicBezTo>
                <a:lnTo>
                  <a:pt x="2257583" y="3325546"/>
                </a:lnTo>
                <a:lnTo>
                  <a:pt x="1813780" y="3582079"/>
                </a:lnTo>
                <a:lnTo>
                  <a:pt x="821279" y="3009724"/>
                </a:lnTo>
                <a:cubicBezTo>
                  <a:pt x="359519" y="2742359"/>
                  <a:pt x="201608" y="2152046"/>
                  <a:pt x="468403" y="1690571"/>
                </a:cubicBezTo>
                <a:cubicBezTo>
                  <a:pt x="581563" y="1495035"/>
                  <a:pt x="759426" y="1345105"/>
                  <a:pt x="971779" y="1266720"/>
                </a:cubicBezTo>
                <a:close/>
                <a:moveTo>
                  <a:pt x="3274597" y="1568860"/>
                </a:moveTo>
                <a:lnTo>
                  <a:pt x="4268807" y="2141215"/>
                </a:lnTo>
                <a:cubicBezTo>
                  <a:pt x="4731993" y="2408295"/>
                  <a:pt x="4889049" y="2998037"/>
                  <a:pt x="4621683" y="3460368"/>
                </a:cubicBezTo>
                <a:lnTo>
                  <a:pt x="4623394" y="3462078"/>
                </a:lnTo>
                <a:cubicBezTo>
                  <a:pt x="4509949" y="3657614"/>
                  <a:pt x="4331515" y="3807544"/>
                  <a:pt x="4120302" y="3884504"/>
                </a:cubicBezTo>
                <a:lnTo>
                  <a:pt x="4120302" y="2664544"/>
                </a:lnTo>
                <a:cubicBezTo>
                  <a:pt x="4120302" y="2603546"/>
                  <a:pt x="4088948" y="2547678"/>
                  <a:pt x="4036501" y="2518034"/>
                </a:cubicBezTo>
                <a:lnTo>
                  <a:pt x="2832789" y="1823398"/>
                </a:lnTo>
                <a:lnTo>
                  <a:pt x="3274597" y="1568860"/>
                </a:lnTo>
                <a:close/>
                <a:moveTo>
                  <a:pt x="2544331" y="1989290"/>
                </a:moveTo>
                <a:lnTo>
                  <a:pt x="3051127" y="2282309"/>
                </a:lnTo>
                <a:lnTo>
                  <a:pt x="3051127" y="2866920"/>
                </a:lnTo>
                <a:lnTo>
                  <a:pt x="2544331" y="3159939"/>
                </a:lnTo>
                <a:lnTo>
                  <a:pt x="2037534" y="2866920"/>
                </a:lnTo>
                <a:lnTo>
                  <a:pt x="2037534" y="2282309"/>
                </a:lnTo>
                <a:lnTo>
                  <a:pt x="2544331" y="1989290"/>
                </a:lnTo>
                <a:close/>
                <a:moveTo>
                  <a:pt x="3341010" y="2449910"/>
                </a:moveTo>
                <a:lnTo>
                  <a:pt x="3783103" y="2704734"/>
                </a:lnTo>
                <a:lnTo>
                  <a:pt x="3783103" y="3851154"/>
                </a:lnTo>
                <a:cubicBezTo>
                  <a:pt x="3783103" y="4385030"/>
                  <a:pt x="3349847" y="4818001"/>
                  <a:pt x="2816827" y="4818001"/>
                </a:cubicBezTo>
                <a:lnTo>
                  <a:pt x="2816827" y="4816291"/>
                </a:lnTo>
                <a:cubicBezTo>
                  <a:pt x="2591362" y="4816291"/>
                  <a:pt x="2371313" y="4737621"/>
                  <a:pt x="2198295" y="4592822"/>
                </a:cubicBezTo>
                <a:cubicBezTo>
                  <a:pt x="2205421" y="4589401"/>
                  <a:pt x="2221098" y="4580565"/>
                  <a:pt x="2229650" y="4575435"/>
                </a:cubicBezTo>
                <a:lnTo>
                  <a:pt x="3256924" y="3983982"/>
                </a:lnTo>
                <a:cubicBezTo>
                  <a:pt x="3309371" y="3954338"/>
                  <a:pt x="3342435" y="3898471"/>
                  <a:pt x="3340725" y="3837473"/>
                </a:cubicBezTo>
                <a:lnTo>
                  <a:pt x="3341010" y="2449910"/>
                </a:lnTo>
                <a:close/>
                <a:moveTo>
                  <a:pt x="3052552" y="3200414"/>
                </a:moveTo>
                <a:lnTo>
                  <a:pt x="3052552" y="3710061"/>
                </a:lnTo>
                <a:lnTo>
                  <a:pt x="2058342" y="4282416"/>
                </a:lnTo>
                <a:cubicBezTo>
                  <a:pt x="1595156" y="4547786"/>
                  <a:pt x="1004843" y="4390730"/>
                  <a:pt x="737478" y="3929825"/>
                </a:cubicBezTo>
                <a:lnTo>
                  <a:pt x="739189" y="3929825"/>
                </a:lnTo>
                <a:cubicBezTo>
                  <a:pt x="625744" y="3735999"/>
                  <a:pt x="585269" y="3505689"/>
                  <a:pt x="623749" y="3284215"/>
                </a:cubicBezTo>
                <a:cubicBezTo>
                  <a:pt x="630875" y="3289346"/>
                  <a:pt x="644841" y="3296471"/>
                  <a:pt x="653392" y="3301602"/>
                </a:cubicBezTo>
                <a:lnTo>
                  <a:pt x="1680667" y="3895050"/>
                </a:lnTo>
                <a:cubicBezTo>
                  <a:pt x="1733114" y="3924694"/>
                  <a:pt x="1797533" y="3924694"/>
                  <a:pt x="1849979" y="3895050"/>
                </a:cubicBezTo>
                <a:lnTo>
                  <a:pt x="3052552" y="3200414"/>
                </a:lnTo>
                <a:close/>
              </a:path>
            </a:pathLst>
          </a:custGeom>
          <a:solidFill>
            <a:srgbClr val="FFFFFF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D6C72-6675-977C-F895-FA226C802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39456" y="3637141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OpenAI</a:t>
            </a:r>
          </a:p>
        </p:txBody>
      </p:sp>
      <p:sp>
        <p:nvSpPr>
          <p:cNvPr id="13" name="Rectangle: Rounded Corners 36">
            <a:extLst>
              <a:ext uri="{FF2B5EF4-FFF2-40B4-BE49-F238E27FC236}">
                <a16:creationId xmlns:a16="http://schemas.microsoft.com/office/drawing/2014/main" id="{0DA5AEA6-1A14-47D0-10E3-F5FC6AC4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1902" y="2639997"/>
            <a:ext cx="1524322" cy="1705966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52D002-F5D3-D2C9-717A-4A31EC75958B}"/>
              </a:ext>
            </a:extLst>
          </p:cNvPr>
          <p:cNvSpPr/>
          <p:nvPr/>
        </p:nvSpPr>
        <p:spPr>
          <a:xfrm>
            <a:off x="667952" y="3156102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F16C75-298E-AA48-3132-B950787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8732" y="2724762"/>
            <a:ext cx="1318175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Streaming</a:t>
            </a:r>
          </a:p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Requests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E3B44D-380D-F014-376A-25245336613B}"/>
              </a:ext>
            </a:extLst>
          </p:cNvPr>
          <p:cNvCxnSpPr>
            <a:cxnSpLocks/>
          </p:cNvCxnSpPr>
          <p:nvPr/>
        </p:nvCxnSpPr>
        <p:spPr>
          <a:xfrm>
            <a:off x="3503972" y="3184860"/>
            <a:ext cx="1034788" cy="0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6D3C30D-5596-584B-436E-1C08DC85C89C}"/>
              </a:ext>
            </a:extLst>
          </p:cNvPr>
          <p:cNvSpPr/>
          <p:nvPr/>
        </p:nvSpPr>
        <p:spPr>
          <a:xfrm>
            <a:off x="665075" y="3153225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E512B3-ECB8-D68D-0C36-37407D9F28F9}"/>
              </a:ext>
            </a:extLst>
          </p:cNvPr>
          <p:cNvSpPr>
            <a:spLocks/>
          </p:cNvSpPr>
          <p:nvPr/>
        </p:nvSpPr>
        <p:spPr>
          <a:xfrm>
            <a:off x="665075" y="3147474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316E12-A1A5-D30F-42E4-C6952FFA2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49220" y="2780719"/>
            <a:ext cx="3028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API Policy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B3E6DA-32E0-2EAB-0001-ACA94CA4878A}"/>
              </a:ext>
            </a:extLst>
          </p:cNvPr>
          <p:cNvCxnSpPr>
            <a:cxnSpLocks/>
          </p:cNvCxnSpPr>
          <p:nvPr/>
        </p:nvCxnSpPr>
        <p:spPr>
          <a:xfrm flipH="1">
            <a:off x="596597" y="3498127"/>
            <a:ext cx="3889242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F3DC0A-1B54-F964-3ADC-2588D8180275}"/>
              </a:ext>
            </a:extLst>
          </p:cNvPr>
          <p:cNvCxnSpPr>
            <a:cxnSpLocks/>
          </p:cNvCxnSpPr>
          <p:nvPr/>
        </p:nvCxnSpPr>
        <p:spPr>
          <a:xfrm flipH="1">
            <a:off x="596597" y="3933748"/>
            <a:ext cx="3889242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13EDBE-8C53-4985-B67E-7FDDBC771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35230" y="3577802"/>
            <a:ext cx="131817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CC8997-710D-6DDE-B61D-FD451EB4A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83728" y="4032662"/>
            <a:ext cx="131817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351385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185 L 0.3168 0.003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Vector searching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8FFB36-20A1-1635-A685-8D565EABC9F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53997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3"/>
              </a:rPr>
              <a:t>Retrieval Augmented Generation (RAG) pattern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with Azure AI Search, Azure OpenAI embeddings and Azure OpenAI completions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Implements the popular RAG pattern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Uses Azure AI Search as a vector store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Uses OpenAI to generate the embeddings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Supports key word search, hybrid search and semantic ranking.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OpenAI completion is generated based on the user prompt and the AI search results.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All the APIs from OpenAI and AI Search are served trough APIM without using keys.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A45C7B-294B-0D89-F5EE-EC02F54FE2C5}"/>
              </a:ext>
            </a:extLst>
          </p:cNvPr>
          <p:cNvSpPr/>
          <p:nvPr/>
        </p:nvSpPr>
        <p:spPr>
          <a:xfrm>
            <a:off x="1845388" y="2820373"/>
            <a:ext cx="1740781" cy="635215"/>
          </a:xfrm>
          <a:prstGeom prst="roundRect">
            <a:avLst>
              <a:gd name="adj" fmla="val 11808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29">
            <a:extLst>
              <a:ext uri="{FF2B5EF4-FFF2-40B4-BE49-F238E27FC236}">
                <a16:creationId xmlns:a16="http://schemas.microsoft.com/office/drawing/2014/main" id="{C39D30BA-8B58-16B9-CCF6-1A9C73BC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36496" y="2251046"/>
            <a:ext cx="3364540" cy="2544378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5210A-C4D2-F807-C831-5984DFCF9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36496" y="2527021"/>
            <a:ext cx="336454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Azure API Management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D8CE9E-7EB1-7A7C-AFD6-9FC4CC806025}"/>
              </a:ext>
            </a:extLst>
          </p:cNvPr>
          <p:cNvSpPr/>
          <p:nvPr/>
        </p:nvSpPr>
        <p:spPr bwMode="auto">
          <a:xfrm>
            <a:off x="2542828" y="2201948"/>
            <a:ext cx="386936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0FC61D-1724-35F1-F374-F419F7782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4754" y="2005547"/>
            <a:ext cx="504723" cy="504722"/>
          </a:xfrm>
          <a:prstGeom prst="rect">
            <a:avLst/>
          </a:prstGeom>
        </p:spPr>
      </p:pic>
      <p:sp>
        <p:nvSpPr>
          <p:cNvPr id="10" name="Freeform 2">
            <a:extLst>
              <a:ext uri="{FF2B5EF4-FFF2-40B4-BE49-F238E27FC236}">
                <a16:creationId xmlns:a16="http://schemas.microsoft.com/office/drawing/2014/main" id="{59217015-C702-2981-7BEF-57F21AB39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1121" y="3814848"/>
            <a:ext cx="453927" cy="443364"/>
          </a:xfrm>
          <a:custGeom>
            <a:avLst/>
            <a:gdLst>
              <a:gd name="connsiteX0" fmla="*/ 2275256 w 5090314"/>
              <a:gd name="connsiteY0" fmla="*/ 14 h 5153214"/>
              <a:gd name="connsiteX1" fmla="*/ 1034772 w 5090314"/>
              <a:gd name="connsiteY1" fmla="*/ 898737 h 5153214"/>
              <a:gd name="connsiteX2" fmla="*/ 175100 w 5090314"/>
              <a:gd name="connsiteY2" fmla="*/ 1521829 h 5153214"/>
              <a:gd name="connsiteX3" fmla="*/ 335861 w 5090314"/>
              <a:gd name="connsiteY3" fmla="*/ 3043358 h 5153214"/>
              <a:gd name="connsiteX4" fmla="*/ 445885 w 5090314"/>
              <a:gd name="connsiteY4" fmla="*/ 4095716 h 5153214"/>
              <a:gd name="connsiteX5" fmla="*/ 1847129 w 5090314"/>
              <a:gd name="connsiteY5" fmla="*/ 4720518 h 5153214"/>
              <a:gd name="connsiteX6" fmla="*/ 2815116 w 5090314"/>
              <a:gd name="connsiteY6" fmla="*/ 5153205 h 5153214"/>
              <a:gd name="connsiteX7" fmla="*/ 4055884 w 5090314"/>
              <a:gd name="connsiteY7" fmla="*/ 4254482 h 5153214"/>
              <a:gd name="connsiteX8" fmla="*/ 4913847 w 5090314"/>
              <a:gd name="connsiteY8" fmla="*/ 3631675 h 5153214"/>
              <a:gd name="connsiteX9" fmla="*/ 4754796 w 5090314"/>
              <a:gd name="connsiteY9" fmla="*/ 2109861 h 5153214"/>
              <a:gd name="connsiteX10" fmla="*/ 4754796 w 5090314"/>
              <a:gd name="connsiteY10" fmla="*/ 2108150 h 5153214"/>
              <a:gd name="connsiteX11" fmla="*/ 4644771 w 5090314"/>
              <a:gd name="connsiteY11" fmla="*/ 1054082 h 5153214"/>
              <a:gd name="connsiteX12" fmla="*/ 3245238 w 5090314"/>
              <a:gd name="connsiteY12" fmla="*/ 430990 h 5153214"/>
              <a:gd name="connsiteX13" fmla="*/ 2275256 w 5090314"/>
              <a:gd name="connsiteY13" fmla="*/ 14 h 5153214"/>
              <a:gd name="connsiteX14" fmla="*/ 2275256 w 5090314"/>
              <a:gd name="connsiteY14" fmla="*/ 334933 h 5153214"/>
              <a:gd name="connsiteX15" fmla="*/ 2273545 w 5090314"/>
              <a:gd name="connsiteY15" fmla="*/ 336643 h 5153214"/>
              <a:gd name="connsiteX16" fmla="*/ 2893787 w 5090314"/>
              <a:gd name="connsiteY16" fmla="*/ 560112 h 5153214"/>
              <a:gd name="connsiteX17" fmla="*/ 2862433 w 5090314"/>
              <a:gd name="connsiteY17" fmla="*/ 577500 h 5153214"/>
              <a:gd name="connsiteX18" fmla="*/ 1834872 w 5090314"/>
              <a:gd name="connsiteY18" fmla="*/ 1169237 h 5153214"/>
              <a:gd name="connsiteX19" fmla="*/ 1751072 w 5090314"/>
              <a:gd name="connsiteY19" fmla="*/ 1315747 h 5153214"/>
              <a:gd name="connsiteX20" fmla="*/ 1751072 w 5090314"/>
              <a:gd name="connsiteY20" fmla="*/ 2704734 h 5153214"/>
              <a:gd name="connsiteX21" fmla="*/ 1308978 w 5090314"/>
              <a:gd name="connsiteY21" fmla="*/ 2449910 h 5153214"/>
              <a:gd name="connsiteX22" fmla="*/ 1308978 w 5090314"/>
              <a:gd name="connsiteY22" fmla="*/ 1301780 h 5153214"/>
              <a:gd name="connsiteX23" fmla="*/ 2275256 w 5090314"/>
              <a:gd name="connsiteY23" fmla="*/ 334933 h 5153214"/>
              <a:gd name="connsiteX24" fmla="*/ 3512888 w 5090314"/>
              <a:gd name="connsiteY24" fmla="*/ 739401 h 5153214"/>
              <a:gd name="connsiteX25" fmla="*/ 4352893 w 5090314"/>
              <a:gd name="connsiteY25" fmla="*/ 1223394 h 5153214"/>
              <a:gd name="connsiteX26" fmla="*/ 4468048 w 5090314"/>
              <a:gd name="connsiteY26" fmla="*/ 1869004 h 5153214"/>
              <a:gd name="connsiteX27" fmla="*/ 4438404 w 5090314"/>
              <a:gd name="connsiteY27" fmla="*/ 1851617 h 5153214"/>
              <a:gd name="connsiteX28" fmla="*/ 3411130 w 5090314"/>
              <a:gd name="connsiteY28" fmla="*/ 1258169 h 5153214"/>
              <a:gd name="connsiteX29" fmla="*/ 3241817 w 5090314"/>
              <a:gd name="connsiteY29" fmla="*/ 1258169 h 5153214"/>
              <a:gd name="connsiteX30" fmla="*/ 2037819 w 5090314"/>
              <a:gd name="connsiteY30" fmla="*/ 1952805 h 5153214"/>
              <a:gd name="connsiteX31" fmla="*/ 2037819 w 5090314"/>
              <a:gd name="connsiteY31" fmla="*/ 1443158 h 5153214"/>
              <a:gd name="connsiteX32" fmla="*/ 3031745 w 5090314"/>
              <a:gd name="connsiteY32" fmla="*/ 869093 h 5153214"/>
              <a:gd name="connsiteX33" fmla="*/ 3512888 w 5090314"/>
              <a:gd name="connsiteY33" fmla="*/ 739401 h 5153214"/>
              <a:gd name="connsiteX34" fmla="*/ 971779 w 5090314"/>
              <a:gd name="connsiteY34" fmla="*/ 1266720 h 5153214"/>
              <a:gd name="connsiteX35" fmla="*/ 971779 w 5090314"/>
              <a:gd name="connsiteY35" fmla="*/ 2486395 h 5153214"/>
              <a:gd name="connsiteX36" fmla="*/ 1055580 w 5090314"/>
              <a:gd name="connsiteY36" fmla="*/ 2632905 h 5153214"/>
              <a:gd name="connsiteX37" fmla="*/ 2257583 w 5090314"/>
              <a:gd name="connsiteY37" fmla="*/ 3325546 h 5153214"/>
              <a:gd name="connsiteX38" fmla="*/ 1813780 w 5090314"/>
              <a:gd name="connsiteY38" fmla="*/ 3582079 h 5153214"/>
              <a:gd name="connsiteX39" fmla="*/ 821279 w 5090314"/>
              <a:gd name="connsiteY39" fmla="*/ 3009724 h 5153214"/>
              <a:gd name="connsiteX40" fmla="*/ 468403 w 5090314"/>
              <a:gd name="connsiteY40" fmla="*/ 1690571 h 5153214"/>
              <a:gd name="connsiteX41" fmla="*/ 971779 w 5090314"/>
              <a:gd name="connsiteY41" fmla="*/ 1266720 h 5153214"/>
              <a:gd name="connsiteX42" fmla="*/ 3274597 w 5090314"/>
              <a:gd name="connsiteY42" fmla="*/ 1568860 h 5153214"/>
              <a:gd name="connsiteX43" fmla="*/ 4268807 w 5090314"/>
              <a:gd name="connsiteY43" fmla="*/ 2141215 h 5153214"/>
              <a:gd name="connsiteX44" fmla="*/ 4621683 w 5090314"/>
              <a:gd name="connsiteY44" fmla="*/ 3460368 h 5153214"/>
              <a:gd name="connsiteX45" fmla="*/ 4623394 w 5090314"/>
              <a:gd name="connsiteY45" fmla="*/ 3462078 h 5153214"/>
              <a:gd name="connsiteX46" fmla="*/ 4120302 w 5090314"/>
              <a:gd name="connsiteY46" fmla="*/ 3884504 h 5153214"/>
              <a:gd name="connsiteX47" fmla="*/ 4120302 w 5090314"/>
              <a:gd name="connsiteY47" fmla="*/ 2664544 h 5153214"/>
              <a:gd name="connsiteX48" fmla="*/ 4036501 w 5090314"/>
              <a:gd name="connsiteY48" fmla="*/ 2518034 h 5153214"/>
              <a:gd name="connsiteX49" fmla="*/ 2832789 w 5090314"/>
              <a:gd name="connsiteY49" fmla="*/ 1823398 h 5153214"/>
              <a:gd name="connsiteX50" fmla="*/ 3274597 w 5090314"/>
              <a:gd name="connsiteY50" fmla="*/ 1568860 h 5153214"/>
              <a:gd name="connsiteX51" fmla="*/ 2544331 w 5090314"/>
              <a:gd name="connsiteY51" fmla="*/ 1989290 h 5153214"/>
              <a:gd name="connsiteX52" fmla="*/ 3051127 w 5090314"/>
              <a:gd name="connsiteY52" fmla="*/ 2282309 h 5153214"/>
              <a:gd name="connsiteX53" fmla="*/ 3051127 w 5090314"/>
              <a:gd name="connsiteY53" fmla="*/ 2866920 h 5153214"/>
              <a:gd name="connsiteX54" fmla="*/ 2544331 w 5090314"/>
              <a:gd name="connsiteY54" fmla="*/ 3159939 h 5153214"/>
              <a:gd name="connsiteX55" fmla="*/ 2037534 w 5090314"/>
              <a:gd name="connsiteY55" fmla="*/ 2866920 h 5153214"/>
              <a:gd name="connsiteX56" fmla="*/ 2037534 w 5090314"/>
              <a:gd name="connsiteY56" fmla="*/ 2282309 h 5153214"/>
              <a:gd name="connsiteX57" fmla="*/ 2544331 w 5090314"/>
              <a:gd name="connsiteY57" fmla="*/ 1989290 h 5153214"/>
              <a:gd name="connsiteX58" fmla="*/ 3341010 w 5090314"/>
              <a:gd name="connsiteY58" fmla="*/ 2449910 h 5153214"/>
              <a:gd name="connsiteX59" fmla="*/ 3783103 w 5090314"/>
              <a:gd name="connsiteY59" fmla="*/ 2704734 h 5153214"/>
              <a:gd name="connsiteX60" fmla="*/ 3783103 w 5090314"/>
              <a:gd name="connsiteY60" fmla="*/ 3851154 h 5153214"/>
              <a:gd name="connsiteX61" fmla="*/ 2816827 w 5090314"/>
              <a:gd name="connsiteY61" fmla="*/ 4818001 h 5153214"/>
              <a:gd name="connsiteX62" fmla="*/ 2816827 w 5090314"/>
              <a:gd name="connsiteY62" fmla="*/ 4816291 h 5153214"/>
              <a:gd name="connsiteX63" fmla="*/ 2198295 w 5090314"/>
              <a:gd name="connsiteY63" fmla="*/ 4592822 h 5153214"/>
              <a:gd name="connsiteX64" fmla="*/ 2229650 w 5090314"/>
              <a:gd name="connsiteY64" fmla="*/ 4575435 h 5153214"/>
              <a:gd name="connsiteX65" fmla="*/ 3256924 w 5090314"/>
              <a:gd name="connsiteY65" fmla="*/ 3983982 h 5153214"/>
              <a:gd name="connsiteX66" fmla="*/ 3340725 w 5090314"/>
              <a:gd name="connsiteY66" fmla="*/ 3837473 h 5153214"/>
              <a:gd name="connsiteX67" fmla="*/ 3341010 w 5090314"/>
              <a:gd name="connsiteY67" fmla="*/ 2449910 h 5153214"/>
              <a:gd name="connsiteX68" fmla="*/ 3052552 w 5090314"/>
              <a:gd name="connsiteY68" fmla="*/ 3200414 h 5153214"/>
              <a:gd name="connsiteX69" fmla="*/ 3052552 w 5090314"/>
              <a:gd name="connsiteY69" fmla="*/ 3710061 h 5153214"/>
              <a:gd name="connsiteX70" fmla="*/ 2058342 w 5090314"/>
              <a:gd name="connsiteY70" fmla="*/ 4282416 h 5153214"/>
              <a:gd name="connsiteX71" fmla="*/ 737478 w 5090314"/>
              <a:gd name="connsiteY71" fmla="*/ 3929825 h 5153214"/>
              <a:gd name="connsiteX72" fmla="*/ 739189 w 5090314"/>
              <a:gd name="connsiteY72" fmla="*/ 3929825 h 5153214"/>
              <a:gd name="connsiteX73" fmla="*/ 623749 w 5090314"/>
              <a:gd name="connsiteY73" fmla="*/ 3284215 h 5153214"/>
              <a:gd name="connsiteX74" fmla="*/ 653392 w 5090314"/>
              <a:gd name="connsiteY74" fmla="*/ 3301602 h 5153214"/>
              <a:gd name="connsiteX75" fmla="*/ 1680667 w 5090314"/>
              <a:gd name="connsiteY75" fmla="*/ 3895050 h 5153214"/>
              <a:gd name="connsiteX76" fmla="*/ 1849979 w 5090314"/>
              <a:gd name="connsiteY76" fmla="*/ 3895050 h 5153214"/>
              <a:gd name="connsiteX77" fmla="*/ 3052552 w 5090314"/>
              <a:gd name="connsiteY77" fmla="*/ 3200414 h 5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090314" h="5153214">
                <a:moveTo>
                  <a:pt x="2275256" y="14"/>
                </a:moveTo>
                <a:cubicBezTo>
                  <a:pt x="1710881" y="14"/>
                  <a:pt x="1209501" y="362866"/>
                  <a:pt x="1034772" y="898737"/>
                </a:cubicBezTo>
                <a:cubicBezTo>
                  <a:pt x="671920" y="973417"/>
                  <a:pt x="358664" y="1200306"/>
                  <a:pt x="175100" y="1521829"/>
                </a:cubicBezTo>
                <a:cubicBezTo>
                  <a:pt x="-107942" y="2010383"/>
                  <a:pt x="-43239" y="2624638"/>
                  <a:pt x="335861" y="3043358"/>
                </a:cubicBezTo>
                <a:cubicBezTo>
                  <a:pt x="218710" y="3394239"/>
                  <a:pt x="258901" y="3777900"/>
                  <a:pt x="445885" y="4095716"/>
                </a:cubicBezTo>
                <a:cubicBezTo>
                  <a:pt x="727217" y="4585981"/>
                  <a:pt x="1293301" y="4837384"/>
                  <a:pt x="1847129" y="4720518"/>
                </a:cubicBezTo>
                <a:cubicBezTo>
                  <a:pt x="2092546" y="4997005"/>
                  <a:pt x="2445138" y="5154631"/>
                  <a:pt x="2815116" y="5153205"/>
                </a:cubicBezTo>
                <a:cubicBezTo>
                  <a:pt x="3379490" y="5153205"/>
                  <a:pt x="3880871" y="4790353"/>
                  <a:pt x="4055884" y="4254482"/>
                </a:cubicBezTo>
                <a:cubicBezTo>
                  <a:pt x="4419307" y="4179518"/>
                  <a:pt x="4731993" y="3952628"/>
                  <a:pt x="4913847" y="3631675"/>
                </a:cubicBezTo>
                <a:cubicBezTo>
                  <a:pt x="5198599" y="3143122"/>
                  <a:pt x="5133896" y="2528866"/>
                  <a:pt x="4754796" y="2109861"/>
                </a:cubicBezTo>
                <a:lnTo>
                  <a:pt x="4754796" y="2108150"/>
                </a:lnTo>
                <a:cubicBezTo>
                  <a:pt x="4871946" y="1757269"/>
                  <a:pt x="4831756" y="1373324"/>
                  <a:pt x="4644771" y="1054082"/>
                </a:cubicBezTo>
                <a:cubicBezTo>
                  <a:pt x="4363440" y="565528"/>
                  <a:pt x="3797355" y="314125"/>
                  <a:pt x="3245238" y="430990"/>
                </a:cubicBezTo>
                <a:cubicBezTo>
                  <a:pt x="2998395" y="155074"/>
                  <a:pt x="2645234" y="-1696"/>
                  <a:pt x="2275256" y="14"/>
                </a:cubicBezTo>
                <a:close/>
                <a:moveTo>
                  <a:pt x="2275256" y="334933"/>
                </a:moveTo>
                <a:lnTo>
                  <a:pt x="2273545" y="336643"/>
                </a:lnTo>
                <a:cubicBezTo>
                  <a:pt x="2500720" y="336643"/>
                  <a:pt x="2719059" y="415028"/>
                  <a:pt x="2893787" y="560112"/>
                </a:cubicBezTo>
                <a:cubicBezTo>
                  <a:pt x="2886661" y="563533"/>
                  <a:pt x="2872694" y="572369"/>
                  <a:pt x="2862433" y="577500"/>
                </a:cubicBezTo>
                <a:lnTo>
                  <a:pt x="1834872" y="1169237"/>
                </a:lnTo>
                <a:cubicBezTo>
                  <a:pt x="1782426" y="1198881"/>
                  <a:pt x="1751072" y="1254749"/>
                  <a:pt x="1751072" y="1315747"/>
                </a:cubicBezTo>
                <a:lnTo>
                  <a:pt x="1751072" y="2704734"/>
                </a:lnTo>
                <a:lnTo>
                  <a:pt x="1308978" y="2449910"/>
                </a:lnTo>
                <a:lnTo>
                  <a:pt x="1308978" y="1301780"/>
                </a:lnTo>
                <a:cubicBezTo>
                  <a:pt x="1308693" y="768475"/>
                  <a:pt x="1741095" y="335788"/>
                  <a:pt x="2275256" y="334933"/>
                </a:cubicBezTo>
                <a:close/>
                <a:moveTo>
                  <a:pt x="3512888" y="739401"/>
                </a:moveTo>
                <a:cubicBezTo>
                  <a:pt x="3859493" y="738831"/>
                  <a:pt x="4179875" y="923250"/>
                  <a:pt x="4352893" y="1223394"/>
                </a:cubicBezTo>
                <a:cubicBezTo>
                  <a:pt x="4464628" y="1418930"/>
                  <a:pt x="4506528" y="1647530"/>
                  <a:pt x="4468048" y="1869004"/>
                </a:cubicBezTo>
                <a:cubicBezTo>
                  <a:pt x="4460922" y="1863873"/>
                  <a:pt x="4447241" y="1856748"/>
                  <a:pt x="4438404" y="1851617"/>
                </a:cubicBezTo>
                <a:lnTo>
                  <a:pt x="3411130" y="1258169"/>
                </a:lnTo>
                <a:cubicBezTo>
                  <a:pt x="3358683" y="1228525"/>
                  <a:pt x="3294264" y="1228525"/>
                  <a:pt x="3241817" y="1258169"/>
                </a:cubicBezTo>
                <a:lnTo>
                  <a:pt x="2037819" y="1952805"/>
                </a:lnTo>
                <a:lnTo>
                  <a:pt x="2037819" y="1443158"/>
                </a:lnTo>
                <a:lnTo>
                  <a:pt x="3031745" y="869093"/>
                </a:lnTo>
                <a:cubicBezTo>
                  <a:pt x="3177969" y="784437"/>
                  <a:pt x="3343860" y="739686"/>
                  <a:pt x="3512888" y="739401"/>
                </a:cubicBezTo>
                <a:close/>
                <a:moveTo>
                  <a:pt x="971779" y="1266720"/>
                </a:moveTo>
                <a:lnTo>
                  <a:pt x="971779" y="2486395"/>
                </a:lnTo>
                <a:cubicBezTo>
                  <a:pt x="971779" y="2547393"/>
                  <a:pt x="1003133" y="2601551"/>
                  <a:pt x="1055580" y="2632905"/>
                </a:cubicBezTo>
                <a:lnTo>
                  <a:pt x="2257583" y="3325546"/>
                </a:lnTo>
                <a:lnTo>
                  <a:pt x="1813780" y="3582079"/>
                </a:lnTo>
                <a:lnTo>
                  <a:pt x="821279" y="3009724"/>
                </a:lnTo>
                <a:cubicBezTo>
                  <a:pt x="359519" y="2742359"/>
                  <a:pt x="201608" y="2152046"/>
                  <a:pt x="468403" y="1690571"/>
                </a:cubicBezTo>
                <a:cubicBezTo>
                  <a:pt x="581563" y="1495035"/>
                  <a:pt x="759426" y="1345105"/>
                  <a:pt x="971779" y="1266720"/>
                </a:cubicBezTo>
                <a:close/>
                <a:moveTo>
                  <a:pt x="3274597" y="1568860"/>
                </a:moveTo>
                <a:lnTo>
                  <a:pt x="4268807" y="2141215"/>
                </a:lnTo>
                <a:cubicBezTo>
                  <a:pt x="4731993" y="2408295"/>
                  <a:pt x="4889049" y="2998037"/>
                  <a:pt x="4621683" y="3460368"/>
                </a:cubicBezTo>
                <a:lnTo>
                  <a:pt x="4623394" y="3462078"/>
                </a:lnTo>
                <a:cubicBezTo>
                  <a:pt x="4509949" y="3657614"/>
                  <a:pt x="4331515" y="3807544"/>
                  <a:pt x="4120302" y="3884504"/>
                </a:cubicBezTo>
                <a:lnTo>
                  <a:pt x="4120302" y="2664544"/>
                </a:lnTo>
                <a:cubicBezTo>
                  <a:pt x="4120302" y="2603546"/>
                  <a:pt x="4088948" y="2547678"/>
                  <a:pt x="4036501" y="2518034"/>
                </a:cubicBezTo>
                <a:lnTo>
                  <a:pt x="2832789" y="1823398"/>
                </a:lnTo>
                <a:lnTo>
                  <a:pt x="3274597" y="1568860"/>
                </a:lnTo>
                <a:close/>
                <a:moveTo>
                  <a:pt x="2544331" y="1989290"/>
                </a:moveTo>
                <a:lnTo>
                  <a:pt x="3051127" y="2282309"/>
                </a:lnTo>
                <a:lnTo>
                  <a:pt x="3051127" y="2866920"/>
                </a:lnTo>
                <a:lnTo>
                  <a:pt x="2544331" y="3159939"/>
                </a:lnTo>
                <a:lnTo>
                  <a:pt x="2037534" y="2866920"/>
                </a:lnTo>
                <a:lnTo>
                  <a:pt x="2037534" y="2282309"/>
                </a:lnTo>
                <a:lnTo>
                  <a:pt x="2544331" y="1989290"/>
                </a:lnTo>
                <a:close/>
                <a:moveTo>
                  <a:pt x="3341010" y="2449910"/>
                </a:moveTo>
                <a:lnTo>
                  <a:pt x="3783103" y="2704734"/>
                </a:lnTo>
                <a:lnTo>
                  <a:pt x="3783103" y="3851154"/>
                </a:lnTo>
                <a:cubicBezTo>
                  <a:pt x="3783103" y="4385030"/>
                  <a:pt x="3349847" y="4818001"/>
                  <a:pt x="2816827" y="4818001"/>
                </a:cubicBezTo>
                <a:lnTo>
                  <a:pt x="2816827" y="4816291"/>
                </a:lnTo>
                <a:cubicBezTo>
                  <a:pt x="2591362" y="4816291"/>
                  <a:pt x="2371313" y="4737621"/>
                  <a:pt x="2198295" y="4592822"/>
                </a:cubicBezTo>
                <a:cubicBezTo>
                  <a:pt x="2205421" y="4589401"/>
                  <a:pt x="2221098" y="4580565"/>
                  <a:pt x="2229650" y="4575435"/>
                </a:cubicBezTo>
                <a:lnTo>
                  <a:pt x="3256924" y="3983982"/>
                </a:lnTo>
                <a:cubicBezTo>
                  <a:pt x="3309371" y="3954338"/>
                  <a:pt x="3342435" y="3898471"/>
                  <a:pt x="3340725" y="3837473"/>
                </a:cubicBezTo>
                <a:lnTo>
                  <a:pt x="3341010" y="2449910"/>
                </a:lnTo>
                <a:close/>
                <a:moveTo>
                  <a:pt x="3052552" y="3200414"/>
                </a:moveTo>
                <a:lnTo>
                  <a:pt x="3052552" y="3710061"/>
                </a:lnTo>
                <a:lnTo>
                  <a:pt x="2058342" y="4282416"/>
                </a:lnTo>
                <a:cubicBezTo>
                  <a:pt x="1595156" y="4547786"/>
                  <a:pt x="1004843" y="4390730"/>
                  <a:pt x="737478" y="3929825"/>
                </a:cubicBezTo>
                <a:lnTo>
                  <a:pt x="739189" y="3929825"/>
                </a:lnTo>
                <a:cubicBezTo>
                  <a:pt x="625744" y="3735999"/>
                  <a:pt x="585269" y="3505689"/>
                  <a:pt x="623749" y="3284215"/>
                </a:cubicBezTo>
                <a:cubicBezTo>
                  <a:pt x="630875" y="3289346"/>
                  <a:pt x="644841" y="3296471"/>
                  <a:pt x="653392" y="3301602"/>
                </a:cubicBezTo>
                <a:lnTo>
                  <a:pt x="1680667" y="3895050"/>
                </a:lnTo>
                <a:cubicBezTo>
                  <a:pt x="1733114" y="3924694"/>
                  <a:pt x="1797533" y="3924694"/>
                  <a:pt x="1849979" y="3895050"/>
                </a:cubicBezTo>
                <a:lnTo>
                  <a:pt x="3052552" y="3200414"/>
                </a:lnTo>
                <a:close/>
              </a:path>
            </a:pathLst>
          </a:custGeom>
          <a:solidFill>
            <a:srgbClr val="FFFFFF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5594F-58E0-82D0-8330-FBA633AE5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101373" y="4303700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OpenAI</a:t>
            </a:r>
          </a:p>
        </p:txBody>
      </p:sp>
      <p:sp>
        <p:nvSpPr>
          <p:cNvPr id="12" name="Rectangle: Rounded Corners 36">
            <a:extLst>
              <a:ext uri="{FF2B5EF4-FFF2-40B4-BE49-F238E27FC236}">
                <a16:creationId xmlns:a16="http://schemas.microsoft.com/office/drawing/2014/main" id="{825B05E1-F651-07D6-1DF7-1D5F14073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73819" y="3547692"/>
            <a:ext cx="1524322" cy="1111749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8E1AF-62DE-0184-B1B2-FD3E5E142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04559" y="3039414"/>
            <a:ext cx="3028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AI Search API</a:t>
            </a:r>
          </a:p>
        </p:txBody>
      </p:sp>
      <p:pic>
        <p:nvPicPr>
          <p:cNvPr id="14" name="Picture 2" descr="Azure AI search logo">
            <a:extLst>
              <a:ext uri="{FF2B5EF4-FFF2-40B4-BE49-F238E27FC236}">
                <a16:creationId xmlns:a16="http://schemas.microsoft.com/office/drawing/2014/main" id="{06309488-2A20-8782-FD43-84067C470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2" r="19412"/>
          <a:stretch/>
        </p:blipFill>
        <p:spPr bwMode="auto">
          <a:xfrm>
            <a:off x="5207457" y="2405743"/>
            <a:ext cx="593467" cy="5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36">
            <a:extLst>
              <a:ext uri="{FF2B5EF4-FFF2-40B4-BE49-F238E27FC236}">
                <a16:creationId xmlns:a16="http://schemas.microsoft.com/office/drawing/2014/main" id="{247B3B10-6465-D04F-CE7B-10F133EB3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42030" y="2239687"/>
            <a:ext cx="1524322" cy="1111749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DBFF5A-D89A-9E2B-AC5E-A62D9F684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041808" y="2997530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AI Search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D4BC6E1-AF3C-F00C-6B1B-8B6B491C101F}"/>
              </a:ext>
            </a:extLst>
          </p:cNvPr>
          <p:cNvSpPr/>
          <p:nvPr/>
        </p:nvSpPr>
        <p:spPr>
          <a:xfrm>
            <a:off x="1873198" y="3703046"/>
            <a:ext cx="1740781" cy="635215"/>
          </a:xfrm>
          <a:prstGeom prst="roundRect">
            <a:avLst>
              <a:gd name="adj" fmla="val 11808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20B66D-AF3F-7F13-9D4F-161EC32C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2369" y="3922087"/>
            <a:ext cx="3028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OpenAI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7FDB65-B105-CAAD-0B41-E96E236015BB}"/>
              </a:ext>
            </a:extLst>
          </p:cNvPr>
          <p:cNvCxnSpPr>
            <a:cxnSpLocks/>
          </p:cNvCxnSpPr>
          <p:nvPr/>
        </p:nvCxnSpPr>
        <p:spPr>
          <a:xfrm flipV="1">
            <a:off x="1381703" y="2657719"/>
            <a:ext cx="3319111" cy="502137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LangChain">
            <a:extLst>
              <a:ext uri="{FF2B5EF4-FFF2-40B4-BE49-F238E27FC236}">
                <a16:creationId xmlns:a16="http://schemas.microsoft.com/office/drawing/2014/main" id="{F53725AB-AFD2-A0CA-15B9-1436D5AFF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t="17660" r="52346" b="37278"/>
          <a:stretch/>
        </p:blipFill>
        <p:spPr bwMode="auto">
          <a:xfrm>
            <a:off x="249921" y="3154061"/>
            <a:ext cx="963719" cy="5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angChain">
            <a:extLst>
              <a:ext uri="{FF2B5EF4-FFF2-40B4-BE49-F238E27FC236}">
                <a16:creationId xmlns:a16="http://schemas.microsoft.com/office/drawing/2014/main" id="{CF06E0C1-36BA-7AA5-501B-3C0639042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1" t="64100" r="49739" b="9432"/>
          <a:stretch/>
        </p:blipFill>
        <p:spPr bwMode="auto">
          <a:xfrm>
            <a:off x="243989" y="3691983"/>
            <a:ext cx="1190186" cy="31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F10122-474B-8FCF-BCDA-343729A22463}"/>
              </a:ext>
            </a:extLst>
          </p:cNvPr>
          <p:cNvCxnSpPr>
            <a:cxnSpLocks/>
          </p:cNvCxnSpPr>
          <p:nvPr/>
        </p:nvCxnSpPr>
        <p:spPr>
          <a:xfrm flipH="1">
            <a:off x="1394859" y="3001192"/>
            <a:ext cx="3258647" cy="483100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18AB5C-085E-AC4D-B96D-7EDBC1EA225C}"/>
              </a:ext>
            </a:extLst>
          </p:cNvPr>
          <p:cNvCxnSpPr>
            <a:cxnSpLocks/>
          </p:cNvCxnSpPr>
          <p:nvPr/>
        </p:nvCxnSpPr>
        <p:spPr>
          <a:xfrm flipH="1" flipV="1">
            <a:off x="1434175" y="4033505"/>
            <a:ext cx="3175867" cy="328317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D5EF38-D0EE-B188-B189-367F9C3AB0C2}"/>
              </a:ext>
            </a:extLst>
          </p:cNvPr>
          <p:cNvCxnSpPr>
            <a:cxnSpLocks/>
          </p:cNvCxnSpPr>
          <p:nvPr/>
        </p:nvCxnSpPr>
        <p:spPr>
          <a:xfrm>
            <a:off x="1411934" y="3703046"/>
            <a:ext cx="3228416" cy="316416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Built-in logging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B2B8B0-DE2D-931E-759A-8388953D1D27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663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3"/>
              </a:rPr>
              <a:t>built-in logging capabilities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of API Management 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requests are logged into Application Insights and metrics available in Azure Monitor.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Doesn’t need any policy configuration.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Enables tracking request/response details and token usage with the provided notebook.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Metrics from the Azure OpenAI service might be correlated to provide a holistic view on service usage.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notebook can be easily customized to accommodate specific use cases.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Enables the creation of Azure dashboards for a single pane of glass monitoring approach.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9B22DE-CFAA-A776-E118-B0BF79515728}"/>
              </a:ext>
            </a:extLst>
          </p:cNvPr>
          <p:cNvSpPr/>
          <p:nvPr/>
        </p:nvSpPr>
        <p:spPr>
          <a:xfrm>
            <a:off x="1627721" y="2726139"/>
            <a:ext cx="1740781" cy="586016"/>
          </a:xfrm>
          <a:prstGeom prst="roundRect">
            <a:avLst>
              <a:gd name="adj" fmla="val 11808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6C8BF-72D6-9AEB-59E6-01AAE2E9B98B}"/>
              </a:ext>
            </a:extLst>
          </p:cNvPr>
          <p:cNvCxnSpPr/>
          <p:nvPr/>
        </p:nvCxnSpPr>
        <p:spPr>
          <a:xfrm>
            <a:off x="607548" y="2989508"/>
            <a:ext cx="917417" cy="0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29">
            <a:extLst>
              <a:ext uri="{FF2B5EF4-FFF2-40B4-BE49-F238E27FC236}">
                <a16:creationId xmlns:a16="http://schemas.microsoft.com/office/drawing/2014/main" id="{E3129BA2-6C95-8DF7-9398-1C209C9F4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8829" y="2156811"/>
            <a:ext cx="3364540" cy="2544378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7A276-400B-6C9D-36C1-FA4F4D3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8829" y="2432786"/>
            <a:ext cx="336454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Azure API Management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F4FA73-51BA-B902-952C-180B5144AEA5}"/>
              </a:ext>
            </a:extLst>
          </p:cNvPr>
          <p:cNvSpPr/>
          <p:nvPr/>
        </p:nvSpPr>
        <p:spPr bwMode="auto">
          <a:xfrm>
            <a:off x="2325161" y="2107713"/>
            <a:ext cx="386936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DE757-03F3-FFE7-B515-A51C8466E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087" y="1911312"/>
            <a:ext cx="504723" cy="504722"/>
          </a:xfrm>
          <a:prstGeom prst="rect">
            <a:avLst/>
          </a:prstGeom>
        </p:spPr>
      </p:pic>
      <p:sp>
        <p:nvSpPr>
          <p:cNvPr id="11" name="Freeform 2">
            <a:extLst>
              <a:ext uri="{FF2B5EF4-FFF2-40B4-BE49-F238E27FC236}">
                <a16:creationId xmlns:a16="http://schemas.microsoft.com/office/drawing/2014/main" id="{C3514DD3-5A9F-E05C-3D0F-122D294D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6876" y="2425993"/>
            <a:ext cx="453927" cy="443364"/>
          </a:xfrm>
          <a:custGeom>
            <a:avLst/>
            <a:gdLst>
              <a:gd name="connsiteX0" fmla="*/ 2275256 w 5090314"/>
              <a:gd name="connsiteY0" fmla="*/ 14 h 5153214"/>
              <a:gd name="connsiteX1" fmla="*/ 1034772 w 5090314"/>
              <a:gd name="connsiteY1" fmla="*/ 898737 h 5153214"/>
              <a:gd name="connsiteX2" fmla="*/ 175100 w 5090314"/>
              <a:gd name="connsiteY2" fmla="*/ 1521829 h 5153214"/>
              <a:gd name="connsiteX3" fmla="*/ 335861 w 5090314"/>
              <a:gd name="connsiteY3" fmla="*/ 3043358 h 5153214"/>
              <a:gd name="connsiteX4" fmla="*/ 445885 w 5090314"/>
              <a:gd name="connsiteY4" fmla="*/ 4095716 h 5153214"/>
              <a:gd name="connsiteX5" fmla="*/ 1847129 w 5090314"/>
              <a:gd name="connsiteY5" fmla="*/ 4720518 h 5153214"/>
              <a:gd name="connsiteX6" fmla="*/ 2815116 w 5090314"/>
              <a:gd name="connsiteY6" fmla="*/ 5153205 h 5153214"/>
              <a:gd name="connsiteX7" fmla="*/ 4055884 w 5090314"/>
              <a:gd name="connsiteY7" fmla="*/ 4254482 h 5153214"/>
              <a:gd name="connsiteX8" fmla="*/ 4913847 w 5090314"/>
              <a:gd name="connsiteY8" fmla="*/ 3631675 h 5153214"/>
              <a:gd name="connsiteX9" fmla="*/ 4754796 w 5090314"/>
              <a:gd name="connsiteY9" fmla="*/ 2109861 h 5153214"/>
              <a:gd name="connsiteX10" fmla="*/ 4754796 w 5090314"/>
              <a:gd name="connsiteY10" fmla="*/ 2108150 h 5153214"/>
              <a:gd name="connsiteX11" fmla="*/ 4644771 w 5090314"/>
              <a:gd name="connsiteY11" fmla="*/ 1054082 h 5153214"/>
              <a:gd name="connsiteX12" fmla="*/ 3245238 w 5090314"/>
              <a:gd name="connsiteY12" fmla="*/ 430990 h 5153214"/>
              <a:gd name="connsiteX13" fmla="*/ 2275256 w 5090314"/>
              <a:gd name="connsiteY13" fmla="*/ 14 h 5153214"/>
              <a:gd name="connsiteX14" fmla="*/ 2275256 w 5090314"/>
              <a:gd name="connsiteY14" fmla="*/ 334933 h 5153214"/>
              <a:gd name="connsiteX15" fmla="*/ 2273545 w 5090314"/>
              <a:gd name="connsiteY15" fmla="*/ 336643 h 5153214"/>
              <a:gd name="connsiteX16" fmla="*/ 2893787 w 5090314"/>
              <a:gd name="connsiteY16" fmla="*/ 560112 h 5153214"/>
              <a:gd name="connsiteX17" fmla="*/ 2862433 w 5090314"/>
              <a:gd name="connsiteY17" fmla="*/ 577500 h 5153214"/>
              <a:gd name="connsiteX18" fmla="*/ 1834872 w 5090314"/>
              <a:gd name="connsiteY18" fmla="*/ 1169237 h 5153214"/>
              <a:gd name="connsiteX19" fmla="*/ 1751072 w 5090314"/>
              <a:gd name="connsiteY19" fmla="*/ 1315747 h 5153214"/>
              <a:gd name="connsiteX20" fmla="*/ 1751072 w 5090314"/>
              <a:gd name="connsiteY20" fmla="*/ 2704734 h 5153214"/>
              <a:gd name="connsiteX21" fmla="*/ 1308978 w 5090314"/>
              <a:gd name="connsiteY21" fmla="*/ 2449910 h 5153214"/>
              <a:gd name="connsiteX22" fmla="*/ 1308978 w 5090314"/>
              <a:gd name="connsiteY22" fmla="*/ 1301780 h 5153214"/>
              <a:gd name="connsiteX23" fmla="*/ 2275256 w 5090314"/>
              <a:gd name="connsiteY23" fmla="*/ 334933 h 5153214"/>
              <a:gd name="connsiteX24" fmla="*/ 3512888 w 5090314"/>
              <a:gd name="connsiteY24" fmla="*/ 739401 h 5153214"/>
              <a:gd name="connsiteX25" fmla="*/ 4352893 w 5090314"/>
              <a:gd name="connsiteY25" fmla="*/ 1223394 h 5153214"/>
              <a:gd name="connsiteX26" fmla="*/ 4468048 w 5090314"/>
              <a:gd name="connsiteY26" fmla="*/ 1869004 h 5153214"/>
              <a:gd name="connsiteX27" fmla="*/ 4438404 w 5090314"/>
              <a:gd name="connsiteY27" fmla="*/ 1851617 h 5153214"/>
              <a:gd name="connsiteX28" fmla="*/ 3411130 w 5090314"/>
              <a:gd name="connsiteY28" fmla="*/ 1258169 h 5153214"/>
              <a:gd name="connsiteX29" fmla="*/ 3241817 w 5090314"/>
              <a:gd name="connsiteY29" fmla="*/ 1258169 h 5153214"/>
              <a:gd name="connsiteX30" fmla="*/ 2037819 w 5090314"/>
              <a:gd name="connsiteY30" fmla="*/ 1952805 h 5153214"/>
              <a:gd name="connsiteX31" fmla="*/ 2037819 w 5090314"/>
              <a:gd name="connsiteY31" fmla="*/ 1443158 h 5153214"/>
              <a:gd name="connsiteX32" fmla="*/ 3031745 w 5090314"/>
              <a:gd name="connsiteY32" fmla="*/ 869093 h 5153214"/>
              <a:gd name="connsiteX33" fmla="*/ 3512888 w 5090314"/>
              <a:gd name="connsiteY33" fmla="*/ 739401 h 5153214"/>
              <a:gd name="connsiteX34" fmla="*/ 971779 w 5090314"/>
              <a:gd name="connsiteY34" fmla="*/ 1266720 h 5153214"/>
              <a:gd name="connsiteX35" fmla="*/ 971779 w 5090314"/>
              <a:gd name="connsiteY35" fmla="*/ 2486395 h 5153214"/>
              <a:gd name="connsiteX36" fmla="*/ 1055580 w 5090314"/>
              <a:gd name="connsiteY36" fmla="*/ 2632905 h 5153214"/>
              <a:gd name="connsiteX37" fmla="*/ 2257583 w 5090314"/>
              <a:gd name="connsiteY37" fmla="*/ 3325546 h 5153214"/>
              <a:gd name="connsiteX38" fmla="*/ 1813780 w 5090314"/>
              <a:gd name="connsiteY38" fmla="*/ 3582079 h 5153214"/>
              <a:gd name="connsiteX39" fmla="*/ 821279 w 5090314"/>
              <a:gd name="connsiteY39" fmla="*/ 3009724 h 5153214"/>
              <a:gd name="connsiteX40" fmla="*/ 468403 w 5090314"/>
              <a:gd name="connsiteY40" fmla="*/ 1690571 h 5153214"/>
              <a:gd name="connsiteX41" fmla="*/ 971779 w 5090314"/>
              <a:gd name="connsiteY41" fmla="*/ 1266720 h 5153214"/>
              <a:gd name="connsiteX42" fmla="*/ 3274597 w 5090314"/>
              <a:gd name="connsiteY42" fmla="*/ 1568860 h 5153214"/>
              <a:gd name="connsiteX43" fmla="*/ 4268807 w 5090314"/>
              <a:gd name="connsiteY43" fmla="*/ 2141215 h 5153214"/>
              <a:gd name="connsiteX44" fmla="*/ 4621683 w 5090314"/>
              <a:gd name="connsiteY44" fmla="*/ 3460368 h 5153214"/>
              <a:gd name="connsiteX45" fmla="*/ 4623394 w 5090314"/>
              <a:gd name="connsiteY45" fmla="*/ 3462078 h 5153214"/>
              <a:gd name="connsiteX46" fmla="*/ 4120302 w 5090314"/>
              <a:gd name="connsiteY46" fmla="*/ 3884504 h 5153214"/>
              <a:gd name="connsiteX47" fmla="*/ 4120302 w 5090314"/>
              <a:gd name="connsiteY47" fmla="*/ 2664544 h 5153214"/>
              <a:gd name="connsiteX48" fmla="*/ 4036501 w 5090314"/>
              <a:gd name="connsiteY48" fmla="*/ 2518034 h 5153214"/>
              <a:gd name="connsiteX49" fmla="*/ 2832789 w 5090314"/>
              <a:gd name="connsiteY49" fmla="*/ 1823398 h 5153214"/>
              <a:gd name="connsiteX50" fmla="*/ 3274597 w 5090314"/>
              <a:gd name="connsiteY50" fmla="*/ 1568860 h 5153214"/>
              <a:gd name="connsiteX51" fmla="*/ 2544331 w 5090314"/>
              <a:gd name="connsiteY51" fmla="*/ 1989290 h 5153214"/>
              <a:gd name="connsiteX52" fmla="*/ 3051127 w 5090314"/>
              <a:gd name="connsiteY52" fmla="*/ 2282309 h 5153214"/>
              <a:gd name="connsiteX53" fmla="*/ 3051127 w 5090314"/>
              <a:gd name="connsiteY53" fmla="*/ 2866920 h 5153214"/>
              <a:gd name="connsiteX54" fmla="*/ 2544331 w 5090314"/>
              <a:gd name="connsiteY54" fmla="*/ 3159939 h 5153214"/>
              <a:gd name="connsiteX55" fmla="*/ 2037534 w 5090314"/>
              <a:gd name="connsiteY55" fmla="*/ 2866920 h 5153214"/>
              <a:gd name="connsiteX56" fmla="*/ 2037534 w 5090314"/>
              <a:gd name="connsiteY56" fmla="*/ 2282309 h 5153214"/>
              <a:gd name="connsiteX57" fmla="*/ 2544331 w 5090314"/>
              <a:gd name="connsiteY57" fmla="*/ 1989290 h 5153214"/>
              <a:gd name="connsiteX58" fmla="*/ 3341010 w 5090314"/>
              <a:gd name="connsiteY58" fmla="*/ 2449910 h 5153214"/>
              <a:gd name="connsiteX59" fmla="*/ 3783103 w 5090314"/>
              <a:gd name="connsiteY59" fmla="*/ 2704734 h 5153214"/>
              <a:gd name="connsiteX60" fmla="*/ 3783103 w 5090314"/>
              <a:gd name="connsiteY60" fmla="*/ 3851154 h 5153214"/>
              <a:gd name="connsiteX61" fmla="*/ 2816827 w 5090314"/>
              <a:gd name="connsiteY61" fmla="*/ 4818001 h 5153214"/>
              <a:gd name="connsiteX62" fmla="*/ 2816827 w 5090314"/>
              <a:gd name="connsiteY62" fmla="*/ 4816291 h 5153214"/>
              <a:gd name="connsiteX63" fmla="*/ 2198295 w 5090314"/>
              <a:gd name="connsiteY63" fmla="*/ 4592822 h 5153214"/>
              <a:gd name="connsiteX64" fmla="*/ 2229650 w 5090314"/>
              <a:gd name="connsiteY64" fmla="*/ 4575435 h 5153214"/>
              <a:gd name="connsiteX65" fmla="*/ 3256924 w 5090314"/>
              <a:gd name="connsiteY65" fmla="*/ 3983982 h 5153214"/>
              <a:gd name="connsiteX66" fmla="*/ 3340725 w 5090314"/>
              <a:gd name="connsiteY66" fmla="*/ 3837473 h 5153214"/>
              <a:gd name="connsiteX67" fmla="*/ 3341010 w 5090314"/>
              <a:gd name="connsiteY67" fmla="*/ 2449910 h 5153214"/>
              <a:gd name="connsiteX68" fmla="*/ 3052552 w 5090314"/>
              <a:gd name="connsiteY68" fmla="*/ 3200414 h 5153214"/>
              <a:gd name="connsiteX69" fmla="*/ 3052552 w 5090314"/>
              <a:gd name="connsiteY69" fmla="*/ 3710061 h 5153214"/>
              <a:gd name="connsiteX70" fmla="*/ 2058342 w 5090314"/>
              <a:gd name="connsiteY70" fmla="*/ 4282416 h 5153214"/>
              <a:gd name="connsiteX71" fmla="*/ 737478 w 5090314"/>
              <a:gd name="connsiteY71" fmla="*/ 3929825 h 5153214"/>
              <a:gd name="connsiteX72" fmla="*/ 739189 w 5090314"/>
              <a:gd name="connsiteY72" fmla="*/ 3929825 h 5153214"/>
              <a:gd name="connsiteX73" fmla="*/ 623749 w 5090314"/>
              <a:gd name="connsiteY73" fmla="*/ 3284215 h 5153214"/>
              <a:gd name="connsiteX74" fmla="*/ 653392 w 5090314"/>
              <a:gd name="connsiteY74" fmla="*/ 3301602 h 5153214"/>
              <a:gd name="connsiteX75" fmla="*/ 1680667 w 5090314"/>
              <a:gd name="connsiteY75" fmla="*/ 3895050 h 5153214"/>
              <a:gd name="connsiteX76" fmla="*/ 1849979 w 5090314"/>
              <a:gd name="connsiteY76" fmla="*/ 3895050 h 5153214"/>
              <a:gd name="connsiteX77" fmla="*/ 3052552 w 5090314"/>
              <a:gd name="connsiteY77" fmla="*/ 3200414 h 5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090314" h="5153214">
                <a:moveTo>
                  <a:pt x="2275256" y="14"/>
                </a:moveTo>
                <a:cubicBezTo>
                  <a:pt x="1710881" y="14"/>
                  <a:pt x="1209501" y="362866"/>
                  <a:pt x="1034772" y="898737"/>
                </a:cubicBezTo>
                <a:cubicBezTo>
                  <a:pt x="671920" y="973417"/>
                  <a:pt x="358664" y="1200306"/>
                  <a:pt x="175100" y="1521829"/>
                </a:cubicBezTo>
                <a:cubicBezTo>
                  <a:pt x="-107942" y="2010383"/>
                  <a:pt x="-43239" y="2624638"/>
                  <a:pt x="335861" y="3043358"/>
                </a:cubicBezTo>
                <a:cubicBezTo>
                  <a:pt x="218710" y="3394239"/>
                  <a:pt x="258901" y="3777900"/>
                  <a:pt x="445885" y="4095716"/>
                </a:cubicBezTo>
                <a:cubicBezTo>
                  <a:pt x="727217" y="4585981"/>
                  <a:pt x="1293301" y="4837384"/>
                  <a:pt x="1847129" y="4720518"/>
                </a:cubicBezTo>
                <a:cubicBezTo>
                  <a:pt x="2092546" y="4997005"/>
                  <a:pt x="2445138" y="5154631"/>
                  <a:pt x="2815116" y="5153205"/>
                </a:cubicBezTo>
                <a:cubicBezTo>
                  <a:pt x="3379490" y="5153205"/>
                  <a:pt x="3880871" y="4790353"/>
                  <a:pt x="4055884" y="4254482"/>
                </a:cubicBezTo>
                <a:cubicBezTo>
                  <a:pt x="4419307" y="4179518"/>
                  <a:pt x="4731993" y="3952628"/>
                  <a:pt x="4913847" y="3631675"/>
                </a:cubicBezTo>
                <a:cubicBezTo>
                  <a:pt x="5198599" y="3143122"/>
                  <a:pt x="5133896" y="2528866"/>
                  <a:pt x="4754796" y="2109861"/>
                </a:cubicBezTo>
                <a:lnTo>
                  <a:pt x="4754796" y="2108150"/>
                </a:lnTo>
                <a:cubicBezTo>
                  <a:pt x="4871946" y="1757269"/>
                  <a:pt x="4831756" y="1373324"/>
                  <a:pt x="4644771" y="1054082"/>
                </a:cubicBezTo>
                <a:cubicBezTo>
                  <a:pt x="4363440" y="565528"/>
                  <a:pt x="3797355" y="314125"/>
                  <a:pt x="3245238" y="430990"/>
                </a:cubicBezTo>
                <a:cubicBezTo>
                  <a:pt x="2998395" y="155074"/>
                  <a:pt x="2645234" y="-1696"/>
                  <a:pt x="2275256" y="14"/>
                </a:cubicBezTo>
                <a:close/>
                <a:moveTo>
                  <a:pt x="2275256" y="334933"/>
                </a:moveTo>
                <a:lnTo>
                  <a:pt x="2273545" y="336643"/>
                </a:lnTo>
                <a:cubicBezTo>
                  <a:pt x="2500720" y="336643"/>
                  <a:pt x="2719059" y="415028"/>
                  <a:pt x="2893787" y="560112"/>
                </a:cubicBezTo>
                <a:cubicBezTo>
                  <a:pt x="2886661" y="563533"/>
                  <a:pt x="2872694" y="572369"/>
                  <a:pt x="2862433" y="577500"/>
                </a:cubicBezTo>
                <a:lnTo>
                  <a:pt x="1834872" y="1169237"/>
                </a:lnTo>
                <a:cubicBezTo>
                  <a:pt x="1782426" y="1198881"/>
                  <a:pt x="1751072" y="1254749"/>
                  <a:pt x="1751072" y="1315747"/>
                </a:cubicBezTo>
                <a:lnTo>
                  <a:pt x="1751072" y="2704734"/>
                </a:lnTo>
                <a:lnTo>
                  <a:pt x="1308978" y="2449910"/>
                </a:lnTo>
                <a:lnTo>
                  <a:pt x="1308978" y="1301780"/>
                </a:lnTo>
                <a:cubicBezTo>
                  <a:pt x="1308693" y="768475"/>
                  <a:pt x="1741095" y="335788"/>
                  <a:pt x="2275256" y="334933"/>
                </a:cubicBezTo>
                <a:close/>
                <a:moveTo>
                  <a:pt x="3512888" y="739401"/>
                </a:moveTo>
                <a:cubicBezTo>
                  <a:pt x="3859493" y="738831"/>
                  <a:pt x="4179875" y="923250"/>
                  <a:pt x="4352893" y="1223394"/>
                </a:cubicBezTo>
                <a:cubicBezTo>
                  <a:pt x="4464628" y="1418930"/>
                  <a:pt x="4506528" y="1647530"/>
                  <a:pt x="4468048" y="1869004"/>
                </a:cubicBezTo>
                <a:cubicBezTo>
                  <a:pt x="4460922" y="1863873"/>
                  <a:pt x="4447241" y="1856748"/>
                  <a:pt x="4438404" y="1851617"/>
                </a:cubicBezTo>
                <a:lnTo>
                  <a:pt x="3411130" y="1258169"/>
                </a:lnTo>
                <a:cubicBezTo>
                  <a:pt x="3358683" y="1228525"/>
                  <a:pt x="3294264" y="1228525"/>
                  <a:pt x="3241817" y="1258169"/>
                </a:cubicBezTo>
                <a:lnTo>
                  <a:pt x="2037819" y="1952805"/>
                </a:lnTo>
                <a:lnTo>
                  <a:pt x="2037819" y="1443158"/>
                </a:lnTo>
                <a:lnTo>
                  <a:pt x="3031745" y="869093"/>
                </a:lnTo>
                <a:cubicBezTo>
                  <a:pt x="3177969" y="784437"/>
                  <a:pt x="3343860" y="739686"/>
                  <a:pt x="3512888" y="739401"/>
                </a:cubicBezTo>
                <a:close/>
                <a:moveTo>
                  <a:pt x="971779" y="1266720"/>
                </a:moveTo>
                <a:lnTo>
                  <a:pt x="971779" y="2486395"/>
                </a:lnTo>
                <a:cubicBezTo>
                  <a:pt x="971779" y="2547393"/>
                  <a:pt x="1003133" y="2601551"/>
                  <a:pt x="1055580" y="2632905"/>
                </a:cubicBezTo>
                <a:lnTo>
                  <a:pt x="2257583" y="3325546"/>
                </a:lnTo>
                <a:lnTo>
                  <a:pt x="1813780" y="3582079"/>
                </a:lnTo>
                <a:lnTo>
                  <a:pt x="821279" y="3009724"/>
                </a:lnTo>
                <a:cubicBezTo>
                  <a:pt x="359519" y="2742359"/>
                  <a:pt x="201608" y="2152046"/>
                  <a:pt x="468403" y="1690571"/>
                </a:cubicBezTo>
                <a:cubicBezTo>
                  <a:pt x="581563" y="1495035"/>
                  <a:pt x="759426" y="1345105"/>
                  <a:pt x="971779" y="1266720"/>
                </a:cubicBezTo>
                <a:close/>
                <a:moveTo>
                  <a:pt x="3274597" y="1568860"/>
                </a:moveTo>
                <a:lnTo>
                  <a:pt x="4268807" y="2141215"/>
                </a:lnTo>
                <a:cubicBezTo>
                  <a:pt x="4731993" y="2408295"/>
                  <a:pt x="4889049" y="2998037"/>
                  <a:pt x="4621683" y="3460368"/>
                </a:cubicBezTo>
                <a:lnTo>
                  <a:pt x="4623394" y="3462078"/>
                </a:lnTo>
                <a:cubicBezTo>
                  <a:pt x="4509949" y="3657614"/>
                  <a:pt x="4331515" y="3807544"/>
                  <a:pt x="4120302" y="3884504"/>
                </a:cubicBezTo>
                <a:lnTo>
                  <a:pt x="4120302" y="2664544"/>
                </a:lnTo>
                <a:cubicBezTo>
                  <a:pt x="4120302" y="2603546"/>
                  <a:pt x="4088948" y="2547678"/>
                  <a:pt x="4036501" y="2518034"/>
                </a:cubicBezTo>
                <a:lnTo>
                  <a:pt x="2832789" y="1823398"/>
                </a:lnTo>
                <a:lnTo>
                  <a:pt x="3274597" y="1568860"/>
                </a:lnTo>
                <a:close/>
                <a:moveTo>
                  <a:pt x="2544331" y="1989290"/>
                </a:moveTo>
                <a:lnTo>
                  <a:pt x="3051127" y="2282309"/>
                </a:lnTo>
                <a:lnTo>
                  <a:pt x="3051127" y="2866920"/>
                </a:lnTo>
                <a:lnTo>
                  <a:pt x="2544331" y="3159939"/>
                </a:lnTo>
                <a:lnTo>
                  <a:pt x="2037534" y="2866920"/>
                </a:lnTo>
                <a:lnTo>
                  <a:pt x="2037534" y="2282309"/>
                </a:lnTo>
                <a:lnTo>
                  <a:pt x="2544331" y="1989290"/>
                </a:lnTo>
                <a:close/>
                <a:moveTo>
                  <a:pt x="3341010" y="2449910"/>
                </a:moveTo>
                <a:lnTo>
                  <a:pt x="3783103" y="2704734"/>
                </a:lnTo>
                <a:lnTo>
                  <a:pt x="3783103" y="3851154"/>
                </a:lnTo>
                <a:cubicBezTo>
                  <a:pt x="3783103" y="4385030"/>
                  <a:pt x="3349847" y="4818001"/>
                  <a:pt x="2816827" y="4818001"/>
                </a:cubicBezTo>
                <a:lnTo>
                  <a:pt x="2816827" y="4816291"/>
                </a:lnTo>
                <a:cubicBezTo>
                  <a:pt x="2591362" y="4816291"/>
                  <a:pt x="2371313" y="4737621"/>
                  <a:pt x="2198295" y="4592822"/>
                </a:cubicBezTo>
                <a:cubicBezTo>
                  <a:pt x="2205421" y="4589401"/>
                  <a:pt x="2221098" y="4580565"/>
                  <a:pt x="2229650" y="4575435"/>
                </a:cubicBezTo>
                <a:lnTo>
                  <a:pt x="3256924" y="3983982"/>
                </a:lnTo>
                <a:cubicBezTo>
                  <a:pt x="3309371" y="3954338"/>
                  <a:pt x="3342435" y="3898471"/>
                  <a:pt x="3340725" y="3837473"/>
                </a:cubicBezTo>
                <a:lnTo>
                  <a:pt x="3341010" y="2449910"/>
                </a:lnTo>
                <a:close/>
                <a:moveTo>
                  <a:pt x="3052552" y="3200414"/>
                </a:moveTo>
                <a:lnTo>
                  <a:pt x="3052552" y="3710061"/>
                </a:lnTo>
                <a:lnTo>
                  <a:pt x="2058342" y="4282416"/>
                </a:lnTo>
                <a:cubicBezTo>
                  <a:pt x="1595156" y="4547786"/>
                  <a:pt x="1004843" y="4390730"/>
                  <a:pt x="737478" y="3929825"/>
                </a:cubicBezTo>
                <a:lnTo>
                  <a:pt x="739189" y="3929825"/>
                </a:lnTo>
                <a:cubicBezTo>
                  <a:pt x="625744" y="3735999"/>
                  <a:pt x="585269" y="3505689"/>
                  <a:pt x="623749" y="3284215"/>
                </a:cubicBezTo>
                <a:cubicBezTo>
                  <a:pt x="630875" y="3289346"/>
                  <a:pt x="644841" y="3296471"/>
                  <a:pt x="653392" y="3301602"/>
                </a:cubicBezTo>
                <a:lnTo>
                  <a:pt x="1680667" y="3895050"/>
                </a:lnTo>
                <a:cubicBezTo>
                  <a:pt x="1733114" y="3924694"/>
                  <a:pt x="1797533" y="3924694"/>
                  <a:pt x="1849979" y="3895050"/>
                </a:cubicBezTo>
                <a:lnTo>
                  <a:pt x="3052552" y="3200414"/>
                </a:lnTo>
                <a:close/>
              </a:path>
            </a:pathLst>
          </a:custGeom>
          <a:solidFill>
            <a:srgbClr val="FFFFFF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3065-15DF-B8A7-E57B-F7C26CB13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877128" y="2914845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OpenAI</a:t>
            </a:r>
          </a:p>
        </p:txBody>
      </p:sp>
      <p:sp>
        <p:nvSpPr>
          <p:cNvPr id="13" name="Rectangle: Rounded Corners 36">
            <a:extLst>
              <a:ext uri="{FF2B5EF4-FFF2-40B4-BE49-F238E27FC236}">
                <a16:creationId xmlns:a16="http://schemas.microsoft.com/office/drawing/2014/main" id="{BF4351F9-7E35-F1A3-A702-A3E7AFDD4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49574" y="2211267"/>
            <a:ext cx="1524322" cy="1008677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6E21EC-4AB7-6291-7354-D130C923593C}"/>
              </a:ext>
            </a:extLst>
          </p:cNvPr>
          <p:cNvSpPr/>
          <p:nvPr/>
        </p:nvSpPr>
        <p:spPr>
          <a:xfrm>
            <a:off x="605624" y="2948236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4A7BD-9964-8D31-3498-83BBBEBF7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36404" y="2532662"/>
            <a:ext cx="1318175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endParaRPr lang="en-US" sz="1300" spc="-50" dirty="0">
              <a:ln w="3175">
                <a:noFill/>
              </a:ln>
              <a:solidFill>
                <a:srgbClr val="FFFFFF"/>
              </a:solidFill>
              <a:cs typeface="Segoe UI" pitchFamily="34" charset="0"/>
            </a:endParaRPr>
          </a:p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Requests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9E5854-8B72-217F-2B57-170C4851E673}"/>
              </a:ext>
            </a:extLst>
          </p:cNvPr>
          <p:cNvCxnSpPr>
            <a:cxnSpLocks/>
          </p:cNvCxnSpPr>
          <p:nvPr/>
        </p:nvCxnSpPr>
        <p:spPr>
          <a:xfrm>
            <a:off x="3441644" y="2992760"/>
            <a:ext cx="1034788" cy="0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E902D64-8A8A-13C8-F091-C468C3D011C1}"/>
              </a:ext>
            </a:extLst>
          </p:cNvPr>
          <p:cNvSpPr/>
          <p:nvPr/>
        </p:nvSpPr>
        <p:spPr>
          <a:xfrm>
            <a:off x="602747" y="2945359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6EF1FA-96A1-D126-CB48-991342D13152}"/>
              </a:ext>
            </a:extLst>
          </p:cNvPr>
          <p:cNvSpPr>
            <a:spLocks/>
          </p:cNvSpPr>
          <p:nvPr/>
        </p:nvSpPr>
        <p:spPr>
          <a:xfrm>
            <a:off x="602747" y="2939608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: Rounded Corners 36">
            <a:extLst>
              <a:ext uri="{FF2B5EF4-FFF2-40B4-BE49-F238E27FC236}">
                <a16:creationId xmlns:a16="http://schemas.microsoft.com/office/drawing/2014/main" id="{CA3462D7-FB2C-33BE-5E7F-D4C1E046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1678" y="3537014"/>
            <a:ext cx="1524322" cy="827853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591388-9858-3B0C-5FAA-2777919BE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86892" y="2757667"/>
            <a:ext cx="3028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API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0B3C17-F785-EED1-C494-AC05E4FD329B}"/>
              </a:ext>
            </a:extLst>
          </p:cNvPr>
          <p:cNvCxnSpPr>
            <a:cxnSpLocks/>
          </p:cNvCxnSpPr>
          <p:nvPr/>
        </p:nvCxnSpPr>
        <p:spPr>
          <a:xfrm>
            <a:off x="5307175" y="3196893"/>
            <a:ext cx="0" cy="384566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Log Analytics - Cloud IT analytics tools | Microsoft Azure">
            <a:extLst>
              <a:ext uri="{FF2B5EF4-FFF2-40B4-BE49-F238E27FC236}">
                <a16:creationId xmlns:a16="http://schemas.microsoft.com/office/drawing/2014/main" id="{3FA8DC06-222F-6518-3508-8CC30D12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720" y="3633651"/>
            <a:ext cx="759679" cy="39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Monitor and Analyze Azure Resources with Azure Monitor | Why Azure?">
            <a:extLst>
              <a:ext uri="{FF2B5EF4-FFF2-40B4-BE49-F238E27FC236}">
                <a16:creationId xmlns:a16="http://schemas.microsoft.com/office/drawing/2014/main" id="{B88D064D-3CC5-ACFB-3D66-65EF9ECB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45" y="3412612"/>
            <a:ext cx="293349" cy="29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Why you should use Azure Application Insights - The Codegarden">
            <a:extLst>
              <a:ext uri="{FF2B5EF4-FFF2-40B4-BE49-F238E27FC236}">
                <a16:creationId xmlns:a16="http://schemas.microsoft.com/office/drawing/2014/main" id="{2CBA82B1-1CC4-69A4-C7C8-F81B7F68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36" y="3633651"/>
            <a:ext cx="453042" cy="45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74433E1-D731-06CB-2AE4-98785BE13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891457" y="4166313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Azure Monitor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281F47-D3E9-C50B-049A-696748BE1AB7}"/>
              </a:ext>
            </a:extLst>
          </p:cNvPr>
          <p:cNvSpPr/>
          <p:nvPr/>
        </p:nvSpPr>
        <p:spPr>
          <a:xfrm>
            <a:off x="1861996" y="3190849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B304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Logger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5AC067-7343-5346-DE1B-7DE3F2DD60FA}"/>
              </a:ext>
            </a:extLst>
          </p:cNvPr>
          <p:cNvCxnSpPr>
            <a:cxnSpLocks/>
          </p:cNvCxnSpPr>
          <p:nvPr/>
        </p:nvCxnSpPr>
        <p:spPr>
          <a:xfrm>
            <a:off x="2517848" y="3515020"/>
            <a:ext cx="0" cy="367673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568035-BD87-BACF-E05C-005AC6EF15E8}"/>
              </a:ext>
            </a:extLst>
          </p:cNvPr>
          <p:cNvCxnSpPr>
            <a:cxnSpLocks/>
          </p:cNvCxnSpPr>
          <p:nvPr/>
        </p:nvCxnSpPr>
        <p:spPr>
          <a:xfrm>
            <a:off x="2501222" y="3920425"/>
            <a:ext cx="1971223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FCF978B-9A2A-578C-996F-C0AA07E923CB}"/>
              </a:ext>
            </a:extLst>
          </p:cNvPr>
          <p:cNvSpPr/>
          <p:nvPr/>
        </p:nvSpPr>
        <p:spPr>
          <a:xfrm>
            <a:off x="605624" y="2956119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3C75AB3-2A11-328A-15A4-EEB7BCA3BAA3}"/>
              </a:ext>
            </a:extLst>
          </p:cNvPr>
          <p:cNvSpPr/>
          <p:nvPr/>
        </p:nvSpPr>
        <p:spPr>
          <a:xfrm>
            <a:off x="602747" y="2953242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F44ABFD-C2E9-20F2-1434-3A2CEF408AE0}"/>
              </a:ext>
            </a:extLst>
          </p:cNvPr>
          <p:cNvSpPr>
            <a:spLocks/>
          </p:cNvSpPr>
          <p:nvPr/>
        </p:nvSpPr>
        <p:spPr>
          <a:xfrm>
            <a:off x="602747" y="2947491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CA7BCB-23D8-87E0-0AD9-51ED2BB58FF2}"/>
              </a:ext>
            </a:extLst>
          </p:cNvPr>
          <p:cNvSpPr/>
          <p:nvPr/>
        </p:nvSpPr>
        <p:spPr>
          <a:xfrm>
            <a:off x="605624" y="2956119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9D40C7C-FFDE-2D34-5132-712A2E25C466}"/>
              </a:ext>
            </a:extLst>
          </p:cNvPr>
          <p:cNvSpPr/>
          <p:nvPr/>
        </p:nvSpPr>
        <p:spPr>
          <a:xfrm>
            <a:off x="602747" y="2953242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4A9D97-7D82-0D1F-C941-168AFE38F3DE}"/>
              </a:ext>
            </a:extLst>
          </p:cNvPr>
          <p:cNvSpPr>
            <a:spLocks/>
          </p:cNvSpPr>
          <p:nvPr/>
        </p:nvSpPr>
        <p:spPr>
          <a:xfrm>
            <a:off x="602747" y="2947491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6DF933-51A2-E545-BBCB-E9B2F09CBF02}"/>
              </a:ext>
            </a:extLst>
          </p:cNvPr>
          <p:cNvSpPr/>
          <p:nvPr/>
        </p:nvSpPr>
        <p:spPr>
          <a:xfrm>
            <a:off x="605624" y="2964002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E6A489-2B11-4853-A9BB-9C7706FF84DE}"/>
              </a:ext>
            </a:extLst>
          </p:cNvPr>
          <p:cNvSpPr/>
          <p:nvPr/>
        </p:nvSpPr>
        <p:spPr>
          <a:xfrm>
            <a:off x="602747" y="2961125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1EB745-4DBE-9743-715D-89501ABF9E86}"/>
              </a:ext>
            </a:extLst>
          </p:cNvPr>
          <p:cNvSpPr>
            <a:spLocks/>
          </p:cNvSpPr>
          <p:nvPr/>
        </p:nvSpPr>
        <p:spPr>
          <a:xfrm>
            <a:off x="602747" y="2955374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FA953A9-398D-0A36-61FC-9B5945D89C6A}"/>
              </a:ext>
            </a:extLst>
          </p:cNvPr>
          <p:cNvSpPr>
            <a:spLocks/>
          </p:cNvSpPr>
          <p:nvPr/>
        </p:nvSpPr>
        <p:spPr>
          <a:xfrm>
            <a:off x="2508940" y="3478270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8ACAD38-80ED-4A57-A0F2-0492E63CBC99}"/>
              </a:ext>
            </a:extLst>
          </p:cNvPr>
          <p:cNvSpPr>
            <a:spLocks/>
          </p:cNvSpPr>
          <p:nvPr/>
        </p:nvSpPr>
        <p:spPr>
          <a:xfrm>
            <a:off x="5296810" y="3185734"/>
            <a:ext cx="18000" cy="18000"/>
          </a:xfrm>
          <a:prstGeom prst="ellipse">
            <a:avLst/>
          </a:prstGeom>
          <a:solidFill>
            <a:schemeClr val="accent2">
              <a:alpha val="25000"/>
            </a:schemeClr>
          </a:solidFill>
          <a:ln w="635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96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185 L 0.3168 0.003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0186 L 0.3168 0.00371 " pathEditMode="relative" rAng="0" ptsTypes="AA">
                                      <p:cBhvr>
                                        <p:cTn id="17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10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2.96296E-6 L -0.00065 0.050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200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0.00186 L 0.3168 0.00371 " pathEditMode="relative" rAng="0" ptsTypes="AA">
                                      <p:cBhvr>
                                        <p:cTn id="21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200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33333E-6 0.00185 L 0.3168 0.0037 " pathEditMode="relative" rAng="0" ptsTypes="AA">
                                      <p:cBhvr>
                                        <p:cTn id="23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9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400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13 0.0007 C 0.00013 0.0213 0.00013 0.0419 0.00026 0.06273 L 0.16081 0.06273 L 0.16081 0.06273 " pathEditMode="relative" ptsTypes="AAAA">
                                      <p:cBhvr>
                                        <p:cTn id="25" dur="1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9" grpId="0" animBg="1"/>
      <p:bldP spid="32" grpId="0" animBg="1"/>
      <p:bldP spid="35" grpId="0" animBg="1"/>
      <p:bldP spid="38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93520D0-D1B4-0BF3-C428-ED30AE6C1CD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4784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self-hosted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2"/>
              </a:rPr>
              <a:t>phy-3 Small Language Model (SLM)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3"/>
              </a:rPr>
              <a:t> 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trough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APIM self-hosted gateway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with OpenAI API compatibility.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APIM self-hosted gateway is a containerized version of the default managed gateway.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Useful for scenarios where we need to self-host an open-source model from platforms such as Hugging Face.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In this playground we have used Phi-3 that is a SLM suited to try on a laptop.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Both APIM self-hosted gateway and the phy-3 could run on docker containers or in a Kubernetes cluster.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SLM self-hosting</a:t>
            </a:r>
            <a:endParaRPr lang="en-US" dirty="0"/>
          </a:p>
        </p:txBody>
      </p:sp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507FA41A-70BE-FDDB-1253-1450F5213054}"/>
              </a:ext>
            </a:extLst>
          </p:cNvPr>
          <p:cNvSpPr/>
          <p:nvPr/>
        </p:nvSpPr>
        <p:spPr>
          <a:xfrm>
            <a:off x="2178188" y="3011232"/>
            <a:ext cx="1148457" cy="8529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">
                <a:srgbClr val="FFB3BB"/>
              </a:gs>
              <a:gs pos="35000">
                <a:srgbClr val="C5B4E3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</a:rPr>
              <a:t>Self-hosted Gateway</a:t>
            </a:r>
          </a:p>
        </p:txBody>
      </p:sp>
      <p:sp>
        <p:nvSpPr>
          <p:cNvPr id="4" name="Rectangle: Rounded Corners 29">
            <a:extLst>
              <a:ext uri="{FF2B5EF4-FFF2-40B4-BE49-F238E27FC236}">
                <a16:creationId xmlns:a16="http://schemas.microsoft.com/office/drawing/2014/main" id="{12735960-2B55-EC52-EA29-4DF66A87A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5426" y="2075352"/>
            <a:ext cx="3028358" cy="2117087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47877-81F0-8249-1534-A281C981F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5426" y="2351327"/>
            <a:ext cx="3028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Azure API Management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7058E4-DED7-F1AD-1440-C35E7A9046F1}"/>
              </a:ext>
            </a:extLst>
          </p:cNvPr>
          <p:cNvSpPr/>
          <p:nvPr/>
        </p:nvSpPr>
        <p:spPr bwMode="auto">
          <a:xfrm>
            <a:off x="1961975" y="2026254"/>
            <a:ext cx="386936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82B905F-9AA4-D9AF-5F20-E12F89468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3901" y="1829853"/>
            <a:ext cx="504723" cy="504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F4261D-1E30-DFF7-BF21-8A1FAC909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3001" y="3109743"/>
            <a:ext cx="131817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Requests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6AF6E-9573-AF4C-A2C1-3B5B5E09F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700654" y="3184784"/>
            <a:ext cx="898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32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Phi-2</a:t>
            </a:r>
          </a:p>
        </p:txBody>
      </p:sp>
      <p:sp>
        <p:nvSpPr>
          <p:cNvPr id="12" name="Rectangle: Rounded Corners 36">
            <a:extLst>
              <a:ext uri="{FF2B5EF4-FFF2-40B4-BE49-F238E27FC236}">
                <a16:creationId xmlns:a16="http://schemas.microsoft.com/office/drawing/2014/main" id="{5B1C64D3-C78D-18C3-12D8-968C124B4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7673" y="2903593"/>
            <a:ext cx="1524322" cy="1061098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A67495-0CC5-5B62-A03E-D39F1B7903A1}"/>
              </a:ext>
            </a:extLst>
          </p:cNvPr>
          <p:cNvSpPr/>
          <p:nvPr/>
        </p:nvSpPr>
        <p:spPr>
          <a:xfrm>
            <a:off x="1216566" y="2697472"/>
            <a:ext cx="4913825" cy="1667993"/>
          </a:xfrm>
          <a:prstGeom prst="roundRect">
            <a:avLst>
              <a:gd name="adj" fmla="val 11808"/>
            </a:avLst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8F718-6BED-35CB-F7B4-1708D8501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387909" y="2400425"/>
            <a:ext cx="3028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hybrid</a:t>
            </a: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  &amp;  multi-cloud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DDDCCA-100F-78B0-3D45-D40334459B51}"/>
              </a:ext>
            </a:extLst>
          </p:cNvPr>
          <p:cNvCxnSpPr>
            <a:cxnSpLocks/>
          </p:cNvCxnSpPr>
          <p:nvPr/>
        </p:nvCxnSpPr>
        <p:spPr>
          <a:xfrm>
            <a:off x="3279361" y="3422205"/>
            <a:ext cx="1035924" cy="0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AB71D8-AECF-51B6-FEBE-D42B0519B1F4}"/>
              </a:ext>
            </a:extLst>
          </p:cNvPr>
          <p:cNvCxnSpPr>
            <a:cxnSpLocks/>
          </p:cNvCxnSpPr>
          <p:nvPr/>
        </p:nvCxnSpPr>
        <p:spPr>
          <a:xfrm flipV="1">
            <a:off x="445647" y="3408201"/>
            <a:ext cx="1700615" cy="14004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18049AD-80C6-81BB-4717-AD210C4061A9}"/>
              </a:ext>
            </a:extLst>
          </p:cNvPr>
          <p:cNvSpPr/>
          <p:nvPr/>
        </p:nvSpPr>
        <p:spPr>
          <a:xfrm>
            <a:off x="443723" y="3408201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E893A7-0F97-D747-DADB-1359383F7480}"/>
              </a:ext>
            </a:extLst>
          </p:cNvPr>
          <p:cNvSpPr/>
          <p:nvPr/>
        </p:nvSpPr>
        <p:spPr>
          <a:xfrm>
            <a:off x="443723" y="3419703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E23D46-2052-B9C8-5A01-494118B34328}"/>
              </a:ext>
            </a:extLst>
          </p:cNvPr>
          <p:cNvSpPr/>
          <p:nvPr/>
        </p:nvSpPr>
        <p:spPr>
          <a:xfrm>
            <a:off x="443723" y="3413952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Docker Logo, symbol, meaning, history, PNG, brand">
            <a:extLst>
              <a:ext uri="{FF2B5EF4-FFF2-40B4-BE49-F238E27FC236}">
                <a16:creationId xmlns:a16="http://schemas.microsoft.com/office/drawing/2014/main" id="{72EDBFF7-5CF9-AAA4-98F8-0B0D7A54D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35"/>
          <a:stretch/>
        </p:blipFill>
        <p:spPr bwMode="auto">
          <a:xfrm>
            <a:off x="4523300" y="3795761"/>
            <a:ext cx="1253067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ocker Logo, symbol, meaning, history, PNG, brand">
            <a:extLst>
              <a:ext uri="{FF2B5EF4-FFF2-40B4-BE49-F238E27FC236}">
                <a16:creationId xmlns:a16="http://schemas.microsoft.com/office/drawing/2014/main" id="{EA3F83DF-4183-6C36-AC3B-06D1363FF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35"/>
          <a:stretch/>
        </p:blipFill>
        <p:spPr bwMode="auto">
          <a:xfrm>
            <a:off x="2177316" y="3656753"/>
            <a:ext cx="1253067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46 L 0.3168 -0.0004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65 -0.00046 L 0.3168 -0.0004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65 -0.00047 L 0.3168 -0.00047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EE954-39CD-E20E-B77D-5C453F48F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DBB550B-DF0E-1CD2-C7D1-99078EA34DFA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36317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2"/>
              </a:rPr>
              <a:t>OpenAI Agents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with Azure OpenAI models and API based tools through Azure API Management. </a:t>
            </a:r>
          </a:p>
          <a:p>
            <a:pPr>
              <a:defRPr/>
            </a:pPr>
            <a:endParaRPr lang="en-US" sz="2400" dirty="0">
              <a:solidFill>
                <a:srgbClr val="1D1D1D"/>
              </a:solidFill>
              <a:latin typeface="+mn-lt"/>
            </a:endParaRPr>
          </a:p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This enables limitless opportunities for AI agents while maintaining control through Azure API Management!</a:t>
            </a:r>
          </a:p>
          <a:p>
            <a:pPr>
              <a:defRPr/>
            </a:pPr>
            <a:endParaRPr lang="en-US" sz="2400" dirty="0">
              <a:solidFill>
                <a:srgbClr val="1D1D1D"/>
              </a:solidFill>
              <a:latin typeface="+mn-lt"/>
            </a:endParaRPr>
          </a:p>
          <a:p>
            <a:pPr>
              <a:defRPr/>
            </a:pPr>
            <a:endParaRPr lang="en-US" sz="2000" dirty="0">
              <a:solidFill>
                <a:srgbClr val="1D1D1D"/>
              </a:solidFill>
              <a:latin typeface="+mn-l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60FBC1-C564-6DFD-F51A-05D4EA1DA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3"/>
              </a:rPr>
              <a:t>OpenAI Agents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A82A4BA-6761-9DC0-47E7-8A62F7DD4101}"/>
              </a:ext>
            </a:extLst>
          </p:cNvPr>
          <p:cNvCxnSpPr>
            <a:cxnSpLocks/>
          </p:cNvCxnSpPr>
          <p:nvPr/>
        </p:nvCxnSpPr>
        <p:spPr>
          <a:xfrm>
            <a:off x="3776150" y="3106296"/>
            <a:ext cx="842804" cy="5277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29A3C1-A0F1-5AD5-4C44-B20684B756DC}"/>
              </a:ext>
            </a:extLst>
          </p:cNvPr>
          <p:cNvCxnSpPr>
            <a:cxnSpLocks/>
          </p:cNvCxnSpPr>
          <p:nvPr/>
        </p:nvCxnSpPr>
        <p:spPr>
          <a:xfrm flipV="1">
            <a:off x="3848207" y="2468012"/>
            <a:ext cx="785972" cy="39854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4136C4-4B5A-18D0-DBAF-CFBB0B701E04}"/>
              </a:ext>
            </a:extLst>
          </p:cNvPr>
          <p:cNvCxnSpPr>
            <a:cxnSpLocks/>
          </p:cNvCxnSpPr>
          <p:nvPr/>
        </p:nvCxnSpPr>
        <p:spPr>
          <a:xfrm>
            <a:off x="3813597" y="3287892"/>
            <a:ext cx="842804" cy="21791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9ABB24-A1E7-5049-7EC2-53D71BC367F1}"/>
              </a:ext>
            </a:extLst>
          </p:cNvPr>
          <p:cNvSpPr/>
          <p:nvPr/>
        </p:nvSpPr>
        <p:spPr>
          <a:xfrm>
            <a:off x="2111031" y="2781685"/>
            <a:ext cx="1740781" cy="586016"/>
          </a:xfrm>
          <a:prstGeom prst="roundRect">
            <a:avLst>
              <a:gd name="adj" fmla="val 11808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EF84511-0B2D-6E22-7CA0-3E4FEACDF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1404" y="3027005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D59DFF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5B2445-386D-3B19-61D7-B63BB851E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3756" y="3033256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0078D4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5AE33B6-9192-9F01-B0FF-412A72A0C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3756" y="3043304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0078D4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23FE4E-E826-CB79-6F6B-3EE87A74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1404" y="3032029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D59DFF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6F85CD0-23AB-ADAC-C9AF-FAE811772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84" y="3035648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FFB900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7D7A02-2F38-A596-7051-B28EF3BA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308" y="3035648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FFB900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65BD929-4FA0-FB5C-38F5-28DBB4341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1404" y="3037053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D59DFF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F28362-E7C9-4987-82C2-020031780B0B}"/>
              </a:ext>
            </a:extLst>
          </p:cNvPr>
          <p:cNvCxnSpPr>
            <a:cxnSpLocks/>
          </p:cNvCxnSpPr>
          <p:nvPr/>
        </p:nvCxnSpPr>
        <p:spPr>
          <a:xfrm>
            <a:off x="1110579" y="3045054"/>
            <a:ext cx="94550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29">
            <a:extLst>
              <a:ext uri="{FF2B5EF4-FFF2-40B4-BE49-F238E27FC236}">
                <a16:creationId xmlns:a16="http://schemas.microsoft.com/office/drawing/2014/main" id="{06D2FC7F-BE08-50C1-2A93-CF86B1153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916298" y="2212357"/>
            <a:ext cx="2088228" cy="2208055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1EB0AE-8300-CB2E-91D0-99B0F6BC4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916298" y="2488332"/>
            <a:ext cx="208822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Azure API Management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D899498-59A7-66BC-01DE-EDFEF8BBAE68}"/>
              </a:ext>
            </a:extLst>
          </p:cNvPr>
          <p:cNvSpPr/>
          <p:nvPr/>
        </p:nvSpPr>
        <p:spPr bwMode="auto">
          <a:xfrm>
            <a:off x="2746479" y="2163259"/>
            <a:ext cx="386936" cy="103555"/>
          </a:xfrm>
          <a:prstGeom prst="roundRect">
            <a:avLst>
              <a:gd name="adj" fmla="val 50000"/>
            </a:avLst>
          </a:prstGeom>
          <a:solidFill>
            <a:srgbClr val="1F1F1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441DC47-C4A7-3AF4-E42D-1B8338111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8405" y="1966858"/>
            <a:ext cx="504723" cy="504722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CBCE1F8-F494-2E0B-BCE2-CBCB95F6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92835" y="3705339"/>
            <a:ext cx="1376384" cy="715074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40FB80-7F83-0DA3-4A57-BE7493433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228813" y="2816683"/>
            <a:ext cx="155212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Policies</a:t>
            </a:r>
          </a:p>
        </p:txBody>
      </p:sp>
      <p:pic>
        <p:nvPicPr>
          <p:cNvPr id="39" name="Picture 4" descr="Monitor and Analyze Azure Resources with Azure Monitor | Why Azure?">
            <a:extLst>
              <a:ext uri="{FF2B5EF4-FFF2-40B4-BE49-F238E27FC236}">
                <a16:creationId xmlns:a16="http://schemas.microsoft.com/office/drawing/2014/main" id="{8792D5CC-59C6-860D-3FB9-D41A314F3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192" y="3562217"/>
            <a:ext cx="293349" cy="29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71B9793-BA44-D85D-AA27-8CB276423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712614" y="4221859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Azure Monitor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328BFA-82A4-55FD-3695-ECE7EB3FFA7E}"/>
              </a:ext>
            </a:extLst>
          </p:cNvPr>
          <p:cNvSpPr/>
          <p:nvPr/>
        </p:nvSpPr>
        <p:spPr>
          <a:xfrm>
            <a:off x="2345306" y="3203691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B304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Logs &amp; Metrics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C92630-788A-1047-9222-606FCCE7AA83}"/>
              </a:ext>
            </a:extLst>
          </p:cNvPr>
          <p:cNvCxnSpPr>
            <a:cxnSpLocks/>
          </p:cNvCxnSpPr>
          <p:nvPr/>
        </p:nvCxnSpPr>
        <p:spPr>
          <a:xfrm>
            <a:off x="3001158" y="3570566"/>
            <a:ext cx="0" cy="367673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E6912D-1AAF-2BCF-BB16-C7B37EAB48CB}"/>
              </a:ext>
            </a:extLst>
          </p:cNvPr>
          <p:cNvCxnSpPr>
            <a:cxnSpLocks/>
          </p:cNvCxnSpPr>
          <p:nvPr/>
        </p:nvCxnSpPr>
        <p:spPr>
          <a:xfrm>
            <a:off x="2992250" y="3975971"/>
            <a:ext cx="1301352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C559E48-4F16-CFC9-BA74-07425A116224}"/>
              </a:ext>
            </a:extLst>
          </p:cNvPr>
          <p:cNvSpPr>
            <a:spLocks/>
          </p:cNvSpPr>
          <p:nvPr/>
        </p:nvSpPr>
        <p:spPr>
          <a:xfrm>
            <a:off x="2992250" y="3533816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5" name="Picture 2" descr="Log Analytics - Cloud IT analytics tools | Microsoft Azure">
            <a:extLst>
              <a:ext uri="{FF2B5EF4-FFF2-40B4-BE49-F238E27FC236}">
                <a16:creationId xmlns:a16="http://schemas.microsoft.com/office/drawing/2014/main" id="{89C1A988-B3FF-DCD3-D908-D6E950E45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367" y="3758938"/>
            <a:ext cx="759679" cy="39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Why you should use Azure Application Insights - The Codegarden">
            <a:extLst>
              <a:ext uri="{FF2B5EF4-FFF2-40B4-BE49-F238E27FC236}">
                <a16:creationId xmlns:a16="http://schemas.microsoft.com/office/drawing/2014/main" id="{33345591-4A7C-7B88-1B33-D9F1EA79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68" y="3737078"/>
            <a:ext cx="453042" cy="45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2EC5FED-27DB-F34A-550A-36F1FA6E2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021609" y="2193137"/>
            <a:ext cx="816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Azure OpenAI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D51A91-70FB-4427-D7E0-023E5FC76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9862" y="2427947"/>
            <a:ext cx="5509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Agents SDK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FE199F4-49DE-6DE0-52C0-1A2DE55AC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76559" y="2149070"/>
            <a:ext cx="447023" cy="447021"/>
          </a:xfrm>
          <a:prstGeom prst="rect">
            <a:avLst/>
          </a:prstGeom>
        </p:spPr>
      </p:pic>
      <p:pic>
        <p:nvPicPr>
          <p:cNvPr id="50" name="Picture 2" descr="Logic App Service | Microsoft Azure">
            <a:extLst>
              <a:ext uri="{FF2B5EF4-FFF2-40B4-BE49-F238E27FC236}">
                <a16:creationId xmlns:a16="http://schemas.microsoft.com/office/drawing/2014/main" id="{0840D563-D689-B625-DE05-B4D5D66B4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770" y="3014401"/>
            <a:ext cx="482840" cy="2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What's the Difference Between Swagger and OpenAPI? | Nordic APIs">
            <a:extLst>
              <a:ext uri="{FF2B5EF4-FFF2-40B4-BE49-F238E27FC236}">
                <a16:creationId xmlns:a16="http://schemas.microsoft.com/office/drawing/2014/main" id="{B7FF0DC4-B623-DCF0-FE45-984A27B54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424143"/>
              </a:clrFrom>
              <a:clrTo>
                <a:srgbClr val="42414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61" y="3320504"/>
            <a:ext cx="331377" cy="3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74C3EDB-0DF3-0EED-AF2C-4AEAF501D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032487" y="3062508"/>
            <a:ext cx="6801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Logic Apps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37521D-9EAB-FF73-EB50-C247B5848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027517" y="3397932"/>
            <a:ext cx="7006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OpenAPI’s</a:t>
            </a:r>
            <a:endParaRPr kumimoji="0" lang="en-US" sz="12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Segoe UI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E140A63-A2C4-C52F-63E1-FEAF9DE88A71}"/>
              </a:ext>
            </a:extLst>
          </p:cNvPr>
          <p:cNvSpPr/>
          <p:nvPr/>
        </p:nvSpPr>
        <p:spPr>
          <a:xfrm>
            <a:off x="3695274" y="2886483"/>
            <a:ext cx="295852" cy="354242"/>
          </a:xfrm>
          <a:custGeom>
            <a:avLst/>
            <a:gdLst>
              <a:gd name="connsiteX0" fmla="*/ 161016 w 170250"/>
              <a:gd name="connsiteY0" fmla="*/ 25049 h 197477"/>
              <a:gd name="connsiteX1" fmla="*/ 89517 w 170250"/>
              <a:gd name="connsiteY1" fmla="*/ 725 h 197477"/>
              <a:gd name="connsiteX2" fmla="*/ 80733 w 170250"/>
              <a:gd name="connsiteY2" fmla="*/ 725 h 197477"/>
              <a:gd name="connsiteX3" fmla="*/ 9234 w 170250"/>
              <a:gd name="connsiteY3" fmla="*/ 25049 h 197477"/>
              <a:gd name="connsiteX4" fmla="*/ 0 w 170250"/>
              <a:gd name="connsiteY4" fmla="*/ 37946 h 197477"/>
              <a:gd name="connsiteX5" fmla="*/ 0 w 170250"/>
              <a:gd name="connsiteY5" fmla="*/ 92667 h 197477"/>
              <a:gd name="connsiteX6" fmla="*/ 79780 w 170250"/>
              <a:gd name="connsiteY6" fmla="*/ 196402 h 197477"/>
              <a:gd name="connsiteX7" fmla="*/ 85132 w 170250"/>
              <a:gd name="connsiteY7" fmla="*/ 197478 h 197477"/>
              <a:gd name="connsiteX8" fmla="*/ 90470 w 170250"/>
              <a:gd name="connsiteY8" fmla="*/ 196388 h 197477"/>
              <a:gd name="connsiteX9" fmla="*/ 170250 w 170250"/>
              <a:gd name="connsiteY9" fmla="*/ 92667 h 197477"/>
              <a:gd name="connsiteX10" fmla="*/ 170250 w 170250"/>
              <a:gd name="connsiteY10" fmla="*/ 37946 h 197477"/>
              <a:gd name="connsiteX11" fmla="*/ 161016 w 170250"/>
              <a:gd name="connsiteY11" fmla="*/ 25049 h 197477"/>
              <a:gd name="connsiteX12" fmla="*/ 133479 w 170250"/>
              <a:gd name="connsiteY12" fmla="*/ 76269 h 197477"/>
              <a:gd name="connsiteX13" fmla="*/ 92622 w 170250"/>
              <a:gd name="connsiteY13" fmla="*/ 130745 h 197477"/>
              <a:gd name="connsiteX14" fmla="*/ 82694 w 170250"/>
              <a:gd name="connsiteY14" fmla="*/ 136152 h 197477"/>
              <a:gd name="connsiteX15" fmla="*/ 81727 w 170250"/>
              <a:gd name="connsiteY15" fmla="*/ 136193 h 197477"/>
              <a:gd name="connsiteX16" fmla="*/ 72099 w 170250"/>
              <a:gd name="connsiteY16" fmla="*/ 132202 h 197477"/>
              <a:gd name="connsiteX17" fmla="*/ 44861 w 170250"/>
              <a:gd name="connsiteY17" fmla="*/ 104964 h 197477"/>
              <a:gd name="connsiteX18" fmla="*/ 44861 w 170250"/>
              <a:gd name="connsiteY18" fmla="*/ 85707 h 197477"/>
              <a:gd name="connsiteX19" fmla="*/ 64118 w 170250"/>
              <a:gd name="connsiteY19" fmla="*/ 85707 h 197477"/>
              <a:gd name="connsiteX20" fmla="*/ 80256 w 170250"/>
              <a:gd name="connsiteY20" fmla="*/ 101846 h 197477"/>
              <a:gd name="connsiteX21" fmla="*/ 111689 w 170250"/>
              <a:gd name="connsiteY21" fmla="*/ 59927 h 197477"/>
              <a:gd name="connsiteX22" fmla="*/ 130742 w 170250"/>
              <a:gd name="connsiteY22" fmla="*/ 57203 h 197477"/>
              <a:gd name="connsiteX23" fmla="*/ 133479 w 170250"/>
              <a:gd name="connsiteY23" fmla="*/ 76269 h 19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70250" h="197477">
                <a:moveTo>
                  <a:pt x="161016" y="25049"/>
                </a:moveTo>
                <a:lnTo>
                  <a:pt x="89517" y="725"/>
                </a:lnTo>
                <a:cubicBezTo>
                  <a:pt x="86671" y="-242"/>
                  <a:pt x="83579" y="-242"/>
                  <a:pt x="80733" y="725"/>
                </a:cubicBezTo>
                <a:lnTo>
                  <a:pt x="9234" y="25049"/>
                </a:lnTo>
                <a:cubicBezTo>
                  <a:pt x="3718" y="26928"/>
                  <a:pt x="0" y="32117"/>
                  <a:pt x="0" y="37946"/>
                </a:cubicBezTo>
                <a:lnTo>
                  <a:pt x="0" y="92667"/>
                </a:lnTo>
                <a:cubicBezTo>
                  <a:pt x="0" y="161674"/>
                  <a:pt x="76525" y="195013"/>
                  <a:pt x="79780" y="196402"/>
                </a:cubicBezTo>
                <a:cubicBezTo>
                  <a:pt x="81496" y="197124"/>
                  <a:pt x="83321" y="197478"/>
                  <a:pt x="85132" y="197478"/>
                </a:cubicBezTo>
                <a:cubicBezTo>
                  <a:pt x="86943" y="197478"/>
                  <a:pt x="88768" y="197124"/>
                  <a:pt x="90470" y="196388"/>
                </a:cubicBezTo>
                <a:cubicBezTo>
                  <a:pt x="93725" y="194999"/>
                  <a:pt x="170250" y="161674"/>
                  <a:pt x="170250" y="92667"/>
                </a:cubicBezTo>
                <a:lnTo>
                  <a:pt x="170250" y="37946"/>
                </a:lnTo>
                <a:cubicBezTo>
                  <a:pt x="170250" y="32103"/>
                  <a:pt x="166546" y="26928"/>
                  <a:pt x="161016" y="25049"/>
                </a:cubicBezTo>
                <a:close/>
                <a:moveTo>
                  <a:pt x="133479" y="76269"/>
                </a:moveTo>
                <a:lnTo>
                  <a:pt x="92622" y="130745"/>
                </a:lnTo>
                <a:cubicBezTo>
                  <a:pt x="90253" y="133905"/>
                  <a:pt x="86644" y="135879"/>
                  <a:pt x="82694" y="136152"/>
                </a:cubicBezTo>
                <a:cubicBezTo>
                  <a:pt x="82367" y="136179"/>
                  <a:pt x="82040" y="136193"/>
                  <a:pt x="81727" y="136193"/>
                </a:cubicBezTo>
                <a:cubicBezTo>
                  <a:pt x="78118" y="136193"/>
                  <a:pt x="74659" y="134776"/>
                  <a:pt x="72099" y="132202"/>
                </a:cubicBezTo>
                <a:lnTo>
                  <a:pt x="44861" y="104964"/>
                </a:lnTo>
                <a:cubicBezTo>
                  <a:pt x="39536" y="99639"/>
                  <a:pt x="39536" y="91032"/>
                  <a:pt x="44861" y="85707"/>
                </a:cubicBezTo>
                <a:cubicBezTo>
                  <a:pt x="50186" y="80382"/>
                  <a:pt x="58793" y="80382"/>
                  <a:pt x="64118" y="85707"/>
                </a:cubicBezTo>
                <a:lnTo>
                  <a:pt x="80256" y="101846"/>
                </a:lnTo>
                <a:lnTo>
                  <a:pt x="111689" y="59927"/>
                </a:lnTo>
                <a:cubicBezTo>
                  <a:pt x="116197" y="53921"/>
                  <a:pt x="124736" y="52681"/>
                  <a:pt x="130742" y="57203"/>
                </a:cubicBezTo>
                <a:cubicBezTo>
                  <a:pt x="136775" y="61711"/>
                  <a:pt x="138000" y="70250"/>
                  <a:pt x="133479" y="76269"/>
                </a:cubicBezTo>
                <a:close/>
              </a:path>
            </a:pathLst>
          </a:custGeom>
          <a:solidFill>
            <a:srgbClr val="B85CBC"/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AD4741-BE6C-3A60-066E-F085DD59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308" y="3030624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FFB900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DA7B5B-AE4B-FD7D-BF88-EB5D2D602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4075" y="3019608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F4364C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88BA81-325A-E2BE-C108-491FB5C10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3756" y="3038280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0078D4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58" name="Freeform 2">
            <a:extLst>
              <a:ext uri="{FF2B5EF4-FFF2-40B4-BE49-F238E27FC236}">
                <a16:creationId xmlns:a16="http://schemas.microsoft.com/office/drawing/2014/main" id="{59AC43CD-C34C-F85A-1633-1DD97C1AF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5029" y="2902523"/>
            <a:ext cx="319432" cy="319970"/>
          </a:xfrm>
          <a:custGeom>
            <a:avLst/>
            <a:gdLst>
              <a:gd name="connsiteX0" fmla="*/ 2275256 w 5090314"/>
              <a:gd name="connsiteY0" fmla="*/ 14 h 5153214"/>
              <a:gd name="connsiteX1" fmla="*/ 1034772 w 5090314"/>
              <a:gd name="connsiteY1" fmla="*/ 898737 h 5153214"/>
              <a:gd name="connsiteX2" fmla="*/ 175100 w 5090314"/>
              <a:gd name="connsiteY2" fmla="*/ 1521829 h 5153214"/>
              <a:gd name="connsiteX3" fmla="*/ 335861 w 5090314"/>
              <a:gd name="connsiteY3" fmla="*/ 3043358 h 5153214"/>
              <a:gd name="connsiteX4" fmla="*/ 445885 w 5090314"/>
              <a:gd name="connsiteY4" fmla="*/ 4095716 h 5153214"/>
              <a:gd name="connsiteX5" fmla="*/ 1847129 w 5090314"/>
              <a:gd name="connsiteY5" fmla="*/ 4720518 h 5153214"/>
              <a:gd name="connsiteX6" fmla="*/ 2815116 w 5090314"/>
              <a:gd name="connsiteY6" fmla="*/ 5153205 h 5153214"/>
              <a:gd name="connsiteX7" fmla="*/ 4055884 w 5090314"/>
              <a:gd name="connsiteY7" fmla="*/ 4254482 h 5153214"/>
              <a:gd name="connsiteX8" fmla="*/ 4913847 w 5090314"/>
              <a:gd name="connsiteY8" fmla="*/ 3631675 h 5153214"/>
              <a:gd name="connsiteX9" fmla="*/ 4754796 w 5090314"/>
              <a:gd name="connsiteY9" fmla="*/ 2109861 h 5153214"/>
              <a:gd name="connsiteX10" fmla="*/ 4754796 w 5090314"/>
              <a:gd name="connsiteY10" fmla="*/ 2108150 h 5153214"/>
              <a:gd name="connsiteX11" fmla="*/ 4644771 w 5090314"/>
              <a:gd name="connsiteY11" fmla="*/ 1054082 h 5153214"/>
              <a:gd name="connsiteX12" fmla="*/ 3245238 w 5090314"/>
              <a:gd name="connsiteY12" fmla="*/ 430990 h 5153214"/>
              <a:gd name="connsiteX13" fmla="*/ 2275256 w 5090314"/>
              <a:gd name="connsiteY13" fmla="*/ 14 h 5153214"/>
              <a:gd name="connsiteX14" fmla="*/ 2275256 w 5090314"/>
              <a:gd name="connsiteY14" fmla="*/ 334933 h 5153214"/>
              <a:gd name="connsiteX15" fmla="*/ 2273545 w 5090314"/>
              <a:gd name="connsiteY15" fmla="*/ 336643 h 5153214"/>
              <a:gd name="connsiteX16" fmla="*/ 2893787 w 5090314"/>
              <a:gd name="connsiteY16" fmla="*/ 560112 h 5153214"/>
              <a:gd name="connsiteX17" fmla="*/ 2862433 w 5090314"/>
              <a:gd name="connsiteY17" fmla="*/ 577500 h 5153214"/>
              <a:gd name="connsiteX18" fmla="*/ 1834872 w 5090314"/>
              <a:gd name="connsiteY18" fmla="*/ 1169237 h 5153214"/>
              <a:gd name="connsiteX19" fmla="*/ 1751072 w 5090314"/>
              <a:gd name="connsiteY19" fmla="*/ 1315747 h 5153214"/>
              <a:gd name="connsiteX20" fmla="*/ 1751072 w 5090314"/>
              <a:gd name="connsiteY20" fmla="*/ 2704734 h 5153214"/>
              <a:gd name="connsiteX21" fmla="*/ 1308978 w 5090314"/>
              <a:gd name="connsiteY21" fmla="*/ 2449910 h 5153214"/>
              <a:gd name="connsiteX22" fmla="*/ 1308978 w 5090314"/>
              <a:gd name="connsiteY22" fmla="*/ 1301780 h 5153214"/>
              <a:gd name="connsiteX23" fmla="*/ 2275256 w 5090314"/>
              <a:gd name="connsiteY23" fmla="*/ 334933 h 5153214"/>
              <a:gd name="connsiteX24" fmla="*/ 3512888 w 5090314"/>
              <a:gd name="connsiteY24" fmla="*/ 739401 h 5153214"/>
              <a:gd name="connsiteX25" fmla="*/ 4352893 w 5090314"/>
              <a:gd name="connsiteY25" fmla="*/ 1223394 h 5153214"/>
              <a:gd name="connsiteX26" fmla="*/ 4468048 w 5090314"/>
              <a:gd name="connsiteY26" fmla="*/ 1869004 h 5153214"/>
              <a:gd name="connsiteX27" fmla="*/ 4438404 w 5090314"/>
              <a:gd name="connsiteY27" fmla="*/ 1851617 h 5153214"/>
              <a:gd name="connsiteX28" fmla="*/ 3411130 w 5090314"/>
              <a:gd name="connsiteY28" fmla="*/ 1258169 h 5153214"/>
              <a:gd name="connsiteX29" fmla="*/ 3241817 w 5090314"/>
              <a:gd name="connsiteY29" fmla="*/ 1258169 h 5153214"/>
              <a:gd name="connsiteX30" fmla="*/ 2037819 w 5090314"/>
              <a:gd name="connsiteY30" fmla="*/ 1952805 h 5153214"/>
              <a:gd name="connsiteX31" fmla="*/ 2037819 w 5090314"/>
              <a:gd name="connsiteY31" fmla="*/ 1443158 h 5153214"/>
              <a:gd name="connsiteX32" fmla="*/ 3031745 w 5090314"/>
              <a:gd name="connsiteY32" fmla="*/ 869093 h 5153214"/>
              <a:gd name="connsiteX33" fmla="*/ 3512888 w 5090314"/>
              <a:gd name="connsiteY33" fmla="*/ 739401 h 5153214"/>
              <a:gd name="connsiteX34" fmla="*/ 971779 w 5090314"/>
              <a:gd name="connsiteY34" fmla="*/ 1266720 h 5153214"/>
              <a:gd name="connsiteX35" fmla="*/ 971779 w 5090314"/>
              <a:gd name="connsiteY35" fmla="*/ 2486395 h 5153214"/>
              <a:gd name="connsiteX36" fmla="*/ 1055580 w 5090314"/>
              <a:gd name="connsiteY36" fmla="*/ 2632905 h 5153214"/>
              <a:gd name="connsiteX37" fmla="*/ 2257583 w 5090314"/>
              <a:gd name="connsiteY37" fmla="*/ 3325546 h 5153214"/>
              <a:gd name="connsiteX38" fmla="*/ 1813780 w 5090314"/>
              <a:gd name="connsiteY38" fmla="*/ 3582079 h 5153214"/>
              <a:gd name="connsiteX39" fmla="*/ 821279 w 5090314"/>
              <a:gd name="connsiteY39" fmla="*/ 3009724 h 5153214"/>
              <a:gd name="connsiteX40" fmla="*/ 468403 w 5090314"/>
              <a:gd name="connsiteY40" fmla="*/ 1690571 h 5153214"/>
              <a:gd name="connsiteX41" fmla="*/ 971779 w 5090314"/>
              <a:gd name="connsiteY41" fmla="*/ 1266720 h 5153214"/>
              <a:gd name="connsiteX42" fmla="*/ 3274597 w 5090314"/>
              <a:gd name="connsiteY42" fmla="*/ 1568860 h 5153214"/>
              <a:gd name="connsiteX43" fmla="*/ 4268807 w 5090314"/>
              <a:gd name="connsiteY43" fmla="*/ 2141215 h 5153214"/>
              <a:gd name="connsiteX44" fmla="*/ 4621683 w 5090314"/>
              <a:gd name="connsiteY44" fmla="*/ 3460368 h 5153214"/>
              <a:gd name="connsiteX45" fmla="*/ 4623394 w 5090314"/>
              <a:gd name="connsiteY45" fmla="*/ 3462078 h 5153214"/>
              <a:gd name="connsiteX46" fmla="*/ 4120302 w 5090314"/>
              <a:gd name="connsiteY46" fmla="*/ 3884504 h 5153214"/>
              <a:gd name="connsiteX47" fmla="*/ 4120302 w 5090314"/>
              <a:gd name="connsiteY47" fmla="*/ 2664544 h 5153214"/>
              <a:gd name="connsiteX48" fmla="*/ 4036501 w 5090314"/>
              <a:gd name="connsiteY48" fmla="*/ 2518034 h 5153214"/>
              <a:gd name="connsiteX49" fmla="*/ 2832789 w 5090314"/>
              <a:gd name="connsiteY49" fmla="*/ 1823398 h 5153214"/>
              <a:gd name="connsiteX50" fmla="*/ 3274597 w 5090314"/>
              <a:gd name="connsiteY50" fmla="*/ 1568860 h 5153214"/>
              <a:gd name="connsiteX51" fmla="*/ 2544331 w 5090314"/>
              <a:gd name="connsiteY51" fmla="*/ 1989290 h 5153214"/>
              <a:gd name="connsiteX52" fmla="*/ 3051127 w 5090314"/>
              <a:gd name="connsiteY52" fmla="*/ 2282309 h 5153214"/>
              <a:gd name="connsiteX53" fmla="*/ 3051127 w 5090314"/>
              <a:gd name="connsiteY53" fmla="*/ 2866920 h 5153214"/>
              <a:gd name="connsiteX54" fmla="*/ 2544331 w 5090314"/>
              <a:gd name="connsiteY54" fmla="*/ 3159939 h 5153214"/>
              <a:gd name="connsiteX55" fmla="*/ 2037534 w 5090314"/>
              <a:gd name="connsiteY55" fmla="*/ 2866920 h 5153214"/>
              <a:gd name="connsiteX56" fmla="*/ 2037534 w 5090314"/>
              <a:gd name="connsiteY56" fmla="*/ 2282309 h 5153214"/>
              <a:gd name="connsiteX57" fmla="*/ 2544331 w 5090314"/>
              <a:gd name="connsiteY57" fmla="*/ 1989290 h 5153214"/>
              <a:gd name="connsiteX58" fmla="*/ 3341010 w 5090314"/>
              <a:gd name="connsiteY58" fmla="*/ 2449910 h 5153214"/>
              <a:gd name="connsiteX59" fmla="*/ 3783103 w 5090314"/>
              <a:gd name="connsiteY59" fmla="*/ 2704734 h 5153214"/>
              <a:gd name="connsiteX60" fmla="*/ 3783103 w 5090314"/>
              <a:gd name="connsiteY60" fmla="*/ 3851154 h 5153214"/>
              <a:gd name="connsiteX61" fmla="*/ 2816827 w 5090314"/>
              <a:gd name="connsiteY61" fmla="*/ 4818001 h 5153214"/>
              <a:gd name="connsiteX62" fmla="*/ 2816827 w 5090314"/>
              <a:gd name="connsiteY62" fmla="*/ 4816291 h 5153214"/>
              <a:gd name="connsiteX63" fmla="*/ 2198295 w 5090314"/>
              <a:gd name="connsiteY63" fmla="*/ 4592822 h 5153214"/>
              <a:gd name="connsiteX64" fmla="*/ 2229650 w 5090314"/>
              <a:gd name="connsiteY64" fmla="*/ 4575435 h 5153214"/>
              <a:gd name="connsiteX65" fmla="*/ 3256924 w 5090314"/>
              <a:gd name="connsiteY65" fmla="*/ 3983982 h 5153214"/>
              <a:gd name="connsiteX66" fmla="*/ 3340725 w 5090314"/>
              <a:gd name="connsiteY66" fmla="*/ 3837473 h 5153214"/>
              <a:gd name="connsiteX67" fmla="*/ 3341010 w 5090314"/>
              <a:gd name="connsiteY67" fmla="*/ 2449910 h 5153214"/>
              <a:gd name="connsiteX68" fmla="*/ 3052552 w 5090314"/>
              <a:gd name="connsiteY68" fmla="*/ 3200414 h 5153214"/>
              <a:gd name="connsiteX69" fmla="*/ 3052552 w 5090314"/>
              <a:gd name="connsiteY69" fmla="*/ 3710061 h 5153214"/>
              <a:gd name="connsiteX70" fmla="*/ 2058342 w 5090314"/>
              <a:gd name="connsiteY70" fmla="*/ 4282416 h 5153214"/>
              <a:gd name="connsiteX71" fmla="*/ 737478 w 5090314"/>
              <a:gd name="connsiteY71" fmla="*/ 3929825 h 5153214"/>
              <a:gd name="connsiteX72" fmla="*/ 739189 w 5090314"/>
              <a:gd name="connsiteY72" fmla="*/ 3929825 h 5153214"/>
              <a:gd name="connsiteX73" fmla="*/ 623749 w 5090314"/>
              <a:gd name="connsiteY73" fmla="*/ 3284215 h 5153214"/>
              <a:gd name="connsiteX74" fmla="*/ 653392 w 5090314"/>
              <a:gd name="connsiteY74" fmla="*/ 3301602 h 5153214"/>
              <a:gd name="connsiteX75" fmla="*/ 1680667 w 5090314"/>
              <a:gd name="connsiteY75" fmla="*/ 3895050 h 5153214"/>
              <a:gd name="connsiteX76" fmla="*/ 1849979 w 5090314"/>
              <a:gd name="connsiteY76" fmla="*/ 3895050 h 5153214"/>
              <a:gd name="connsiteX77" fmla="*/ 3052552 w 5090314"/>
              <a:gd name="connsiteY77" fmla="*/ 3200414 h 5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090314" h="5153214">
                <a:moveTo>
                  <a:pt x="2275256" y="14"/>
                </a:moveTo>
                <a:cubicBezTo>
                  <a:pt x="1710881" y="14"/>
                  <a:pt x="1209501" y="362866"/>
                  <a:pt x="1034772" y="898737"/>
                </a:cubicBezTo>
                <a:cubicBezTo>
                  <a:pt x="671920" y="973417"/>
                  <a:pt x="358664" y="1200306"/>
                  <a:pt x="175100" y="1521829"/>
                </a:cubicBezTo>
                <a:cubicBezTo>
                  <a:pt x="-107942" y="2010383"/>
                  <a:pt x="-43239" y="2624638"/>
                  <a:pt x="335861" y="3043358"/>
                </a:cubicBezTo>
                <a:cubicBezTo>
                  <a:pt x="218710" y="3394239"/>
                  <a:pt x="258901" y="3777900"/>
                  <a:pt x="445885" y="4095716"/>
                </a:cubicBezTo>
                <a:cubicBezTo>
                  <a:pt x="727217" y="4585981"/>
                  <a:pt x="1293301" y="4837384"/>
                  <a:pt x="1847129" y="4720518"/>
                </a:cubicBezTo>
                <a:cubicBezTo>
                  <a:pt x="2092546" y="4997005"/>
                  <a:pt x="2445138" y="5154631"/>
                  <a:pt x="2815116" y="5153205"/>
                </a:cubicBezTo>
                <a:cubicBezTo>
                  <a:pt x="3379490" y="5153205"/>
                  <a:pt x="3880871" y="4790353"/>
                  <a:pt x="4055884" y="4254482"/>
                </a:cubicBezTo>
                <a:cubicBezTo>
                  <a:pt x="4419307" y="4179518"/>
                  <a:pt x="4731993" y="3952628"/>
                  <a:pt x="4913847" y="3631675"/>
                </a:cubicBezTo>
                <a:cubicBezTo>
                  <a:pt x="5198599" y="3143122"/>
                  <a:pt x="5133896" y="2528866"/>
                  <a:pt x="4754796" y="2109861"/>
                </a:cubicBezTo>
                <a:lnTo>
                  <a:pt x="4754796" y="2108150"/>
                </a:lnTo>
                <a:cubicBezTo>
                  <a:pt x="4871946" y="1757269"/>
                  <a:pt x="4831756" y="1373324"/>
                  <a:pt x="4644771" y="1054082"/>
                </a:cubicBezTo>
                <a:cubicBezTo>
                  <a:pt x="4363440" y="565528"/>
                  <a:pt x="3797355" y="314125"/>
                  <a:pt x="3245238" y="430990"/>
                </a:cubicBezTo>
                <a:cubicBezTo>
                  <a:pt x="2998395" y="155074"/>
                  <a:pt x="2645234" y="-1696"/>
                  <a:pt x="2275256" y="14"/>
                </a:cubicBezTo>
                <a:close/>
                <a:moveTo>
                  <a:pt x="2275256" y="334933"/>
                </a:moveTo>
                <a:lnTo>
                  <a:pt x="2273545" y="336643"/>
                </a:lnTo>
                <a:cubicBezTo>
                  <a:pt x="2500720" y="336643"/>
                  <a:pt x="2719059" y="415028"/>
                  <a:pt x="2893787" y="560112"/>
                </a:cubicBezTo>
                <a:cubicBezTo>
                  <a:pt x="2886661" y="563533"/>
                  <a:pt x="2872694" y="572369"/>
                  <a:pt x="2862433" y="577500"/>
                </a:cubicBezTo>
                <a:lnTo>
                  <a:pt x="1834872" y="1169237"/>
                </a:lnTo>
                <a:cubicBezTo>
                  <a:pt x="1782426" y="1198881"/>
                  <a:pt x="1751072" y="1254749"/>
                  <a:pt x="1751072" y="1315747"/>
                </a:cubicBezTo>
                <a:lnTo>
                  <a:pt x="1751072" y="2704734"/>
                </a:lnTo>
                <a:lnTo>
                  <a:pt x="1308978" y="2449910"/>
                </a:lnTo>
                <a:lnTo>
                  <a:pt x="1308978" y="1301780"/>
                </a:lnTo>
                <a:cubicBezTo>
                  <a:pt x="1308693" y="768475"/>
                  <a:pt x="1741095" y="335788"/>
                  <a:pt x="2275256" y="334933"/>
                </a:cubicBezTo>
                <a:close/>
                <a:moveTo>
                  <a:pt x="3512888" y="739401"/>
                </a:moveTo>
                <a:cubicBezTo>
                  <a:pt x="3859493" y="738831"/>
                  <a:pt x="4179875" y="923250"/>
                  <a:pt x="4352893" y="1223394"/>
                </a:cubicBezTo>
                <a:cubicBezTo>
                  <a:pt x="4464628" y="1418930"/>
                  <a:pt x="4506528" y="1647530"/>
                  <a:pt x="4468048" y="1869004"/>
                </a:cubicBezTo>
                <a:cubicBezTo>
                  <a:pt x="4460922" y="1863873"/>
                  <a:pt x="4447241" y="1856748"/>
                  <a:pt x="4438404" y="1851617"/>
                </a:cubicBezTo>
                <a:lnTo>
                  <a:pt x="3411130" y="1258169"/>
                </a:lnTo>
                <a:cubicBezTo>
                  <a:pt x="3358683" y="1228525"/>
                  <a:pt x="3294264" y="1228525"/>
                  <a:pt x="3241817" y="1258169"/>
                </a:cubicBezTo>
                <a:lnTo>
                  <a:pt x="2037819" y="1952805"/>
                </a:lnTo>
                <a:lnTo>
                  <a:pt x="2037819" y="1443158"/>
                </a:lnTo>
                <a:lnTo>
                  <a:pt x="3031745" y="869093"/>
                </a:lnTo>
                <a:cubicBezTo>
                  <a:pt x="3177969" y="784437"/>
                  <a:pt x="3343860" y="739686"/>
                  <a:pt x="3512888" y="739401"/>
                </a:cubicBezTo>
                <a:close/>
                <a:moveTo>
                  <a:pt x="971779" y="1266720"/>
                </a:moveTo>
                <a:lnTo>
                  <a:pt x="971779" y="2486395"/>
                </a:lnTo>
                <a:cubicBezTo>
                  <a:pt x="971779" y="2547393"/>
                  <a:pt x="1003133" y="2601551"/>
                  <a:pt x="1055580" y="2632905"/>
                </a:cubicBezTo>
                <a:lnTo>
                  <a:pt x="2257583" y="3325546"/>
                </a:lnTo>
                <a:lnTo>
                  <a:pt x="1813780" y="3582079"/>
                </a:lnTo>
                <a:lnTo>
                  <a:pt x="821279" y="3009724"/>
                </a:lnTo>
                <a:cubicBezTo>
                  <a:pt x="359519" y="2742359"/>
                  <a:pt x="201608" y="2152046"/>
                  <a:pt x="468403" y="1690571"/>
                </a:cubicBezTo>
                <a:cubicBezTo>
                  <a:pt x="581563" y="1495035"/>
                  <a:pt x="759426" y="1345105"/>
                  <a:pt x="971779" y="1266720"/>
                </a:cubicBezTo>
                <a:close/>
                <a:moveTo>
                  <a:pt x="3274597" y="1568860"/>
                </a:moveTo>
                <a:lnTo>
                  <a:pt x="4268807" y="2141215"/>
                </a:lnTo>
                <a:cubicBezTo>
                  <a:pt x="4731993" y="2408295"/>
                  <a:pt x="4889049" y="2998037"/>
                  <a:pt x="4621683" y="3460368"/>
                </a:cubicBezTo>
                <a:lnTo>
                  <a:pt x="4623394" y="3462078"/>
                </a:lnTo>
                <a:cubicBezTo>
                  <a:pt x="4509949" y="3657614"/>
                  <a:pt x="4331515" y="3807544"/>
                  <a:pt x="4120302" y="3884504"/>
                </a:cubicBezTo>
                <a:lnTo>
                  <a:pt x="4120302" y="2664544"/>
                </a:lnTo>
                <a:cubicBezTo>
                  <a:pt x="4120302" y="2603546"/>
                  <a:pt x="4088948" y="2547678"/>
                  <a:pt x="4036501" y="2518034"/>
                </a:cubicBezTo>
                <a:lnTo>
                  <a:pt x="2832789" y="1823398"/>
                </a:lnTo>
                <a:lnTo>
                  <a:pt x="3274597" y="1568860"/>
                </a:lnTo>
                <a:close/>
                <a:moveTo>
                  <a:pt x="2544331" y="1989290"/>
                </a:moveTo>
                <a:lnTo>
                  <a:pt x="3051127" y="2282309"/>
                </a:lnTo>
                <a:lnTo>
                  <a:pt x="3051127" y="2866920"/>
                </a:lnTo>
                <a:lnTo>
                  <a:pt x="2544331" y="3159939"/>
                </a:lnTo>
                <a:lnTo>
                  <a:pt x="2037534" y="2866920"/>
                </a:lnTo>
                <a:lnTo>
                  <a:pt x="2037534" y="2282309"/>
                </a:lnTo>
                <a:lnTo>
                  <a:pt x="2544331" y="1989290"/>
                </a:lnTo>
                <a:close/>
                <a:moveTo>
                  <a:pt x="3341010" y="2449910"/>
                </a:moveTo>
                <a:lnTo>
                  <a:pt x="3783103" y="2704734"/>
                </a:lnTo>
                <a:lnTo>
                  <a:pt x="3783103" y="3851154"/>
                </a:lnTo>
                <a:cubicBezTo>
                  <a:pt x="3783103" y="4385030"/>
                  <a:pt x="3349847" y="4818001"/>
                  <a:pt x="2816827" y="4818001"/>
                </a:cubicBezTo>
                <a:lnTo>
                  <a:pt x="2816827" y="4816291"/>
                </a:lnTo>
                <a:cubicBezTo>
                  <a:pt x="2591362" y="4816291"/>
                  <a:pt x="2371313" y="4737621"/>
                  <a:pt x="2198295" y="4592822"/>
                </a:cubicBezTo>
                <a:cubicBezTo>
                  <a:pt x="2205421" y="4589401"/>
                  <a:pt x="2221098" y="4580565"/>
                  <a:pt x="2229650" y="4575435"/>
                </a:cubicBezTo>
                <a:lnTo>
                  <a:pt x="3256924" y="3983982"/>
                </a:lnTo>
                <a:cubicBezTo>
                  <a:pt x="3309371" y="3954338"/>
                  <a:pt x="3342435" y="3898471"/>
                  <a:pt x="3340725" y="3837473"/>
                </a:cubicBezTo>
                <a:lnTo>
                  <a:pt x="3341010" y="2449910"/>
                </a:lnTo>
                <a:close/>
                <a:moveTo>
                  <a:pt x="3052552" y="3200414"/>
                </a:moveTo>
                <a:lnTo>
                  <a:pt x="3052552" y="3710061"/>
                </a:lnTo>
                <a:lnTo>
                  <a:pt x="2058342" y="4282416"/>
                </a:lnTo>
                <a:cubicBezTo>
                  <a:pt x="1595156" y="4547786"/>
                  <a:pt x="1004843" y="4390730"/>
                  <a:pt x="737478" y="3929825"/>
                </a:cubicBezTo>
                <a:lnTo>
                  <a:pt x="739189" y="3929825"/>
                </a:lnTo>
                <a:cubicBezTo>
                  <a:pt x="625744" y="3735999"/>
                  <a:pt x="585269" y="3505689"/>
                  <a:pt x="623749" y="3284215"/>
                </a:cubicBezTo>
                <a:cubicBezTo>
                  <a:pt x="630875" y="3289346"/>
                  <a:pt x="644841" y="3296471"/>
                  <a:pt x="653392" y="3301602"/>
                </a:cubicBezTo>
                <a:lnTo>
                  <a:pt x="1680667" y="3895050"/>
                </a:lnTo>
                <a:cubicBezTo>
                  <a:pt x="1733114" y="3924694"/>
                  <a:pt x="1797533" y="3924694"/>
                  <a:pt x="1849979" y="3895050"/>
                </a:cubicBezTo>
                <a:lnTo>
                  <a:pt x="3052552" y="3200414"/>
                </a:lnTo>
                <a:close/>
              </a:path>
            </a:pathLst>
          </a:custGeom>
          <a:solidFill>
            <a:srgbClr val="FFFFFF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7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13 0.0007 C 0.00013 0.0213 0.00013 0.0419 0.00026 0.06273 L 0.16081 0.06273 L 0.16081 0.06296 " pathEditMode="relative" rAng="0" ptsTypes="AAAA">
                                      <p:cBhvr>
                                        <p:cTn id="6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31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91 1.11111E-6 L 0.18138 -0.00139 L 0.19557 -0.00347 L 0.20052 -0.00417 L 0.30872 -0.09815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49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91 -0.00209 L 0.19714 -0.00093 L 0.30794 0.01852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13 0.00116 L 0.19675 -0.00208 L 0.22695 0.03773 L 0.30612 0.07037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328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26 0.00046 L 0.20365 -0.00093 L 0.30729 -0.09653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8" y="-48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.00024 L 0.18138 0.00024 L 0.22865 0.03542 L 0.30573 0.07176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6" y="3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78 0.00139 L 0.19505 0.00047 L 0.30716 0.01968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8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52 0.00394 L 0.21511 0.0039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44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6288801B-F09E-BCC9-5583-108242C79546}"/>
              </a:ext>
            </a:extLst>
          </p:cNvPr>
          <p:cNvSpPr txBox="1">
            <a:spLocks/>
          </p:cNvSpPr>
          <p:nvPr/>
        </p:nvSpPr>
        <p:spPr>
          <a:xfrm>
            <a:off x="379724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Built with Well-Architected Framework principles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BEA6D7-E046-8146-422E-A34EF31FB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30"/>
          <a:stretch/>
        </p:blipFill>
        <p:spPr bwMode="auto">
          <a:xfrm>
            <a:off x="559281" y="1137679"/>
            <a:ext cx="4586877" cy="500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5C3049-C726-9B64-B408-56775751AD82}"/>
              </a:ext>
            </a:extLst>
          </p:cNvPr>
          <p:cNvSpPr txBox="1">
            <a:spLocks/>
          </p:cNvSpPr>
          <p:nvPr/>
        </p:nvSpPr>
        <p:spPr>
          <a:xfrm>
            <a:off x="463802" y="6388154"/>
            <a:ext cx="710657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https://learn.microsoft.com/en-us/azure/well-architected/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0AFF49E-02BB-C352-84B6-7559F97C38F4}"/>
              </a:ext>
            </a:extLst>
          </p:cNvPr>
          <p:cNvSpPr txBox="1">
            <a:spLocks/>
          </p:cNvSpPr>
          <p:nvPr/>
        </p:nvSpPr>
        <p:spPr>
          <a:xfrm>
            <a:off x="5474355" y="1755096"/>
            <a:ext cx="6275322" cy="36933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Z</a:t>
            </a:r>
            <a:r>
              <a:rPr kumimoji="0" lang="en-US" sz="2000" b="0" i="0" u="none" strike="noStrike" kern="1200" cap="none" spc="-50" normalizeH="0" baseline="0" noProof="0" dirty="0" err="1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ero</a:t>
            </a: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-trust approach and keyless strategy for Azure OpenAI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Redundancy and capable of handling variable usage spikes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Elasticity and mechanisms to distribute the load to multiple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endpoints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Observability to continuously improve quality and user experience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Cost control mechanisms to track token usage and allocate costs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84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38C591-1E4E-36DB-20AC-C7D6EC133D89}"/>
              </a:ext>
            </a:extLst>
          </p:cNvPr>
          <p:cNvSpPr/>
          <p:nvPr/>
        </p:nvSpPr>
        <p:spPr>
          <a:xfrm>
            <a:off x="0" y="0"/>
            <a:ext cx="669213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1911511-B67E-4A1D-4164-44D735918D9D}"/>
              </a:ext>
            </a:extLst>
          </p:cNvPr>
          <p:cNvSpPr txBox="1">
            <a:spLocks/>
          </p:cNvSpPr>
          <p:nvPr/>
        </p:nvSpPr>
        <p:spPr>
          <a:xfrm>
            <a:off x="205352" y="293204"/>
            <a:ext cx="11279512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59DF3C-5B6D-6971-C171-25D395195F71}"/>
              </a:ext>
            </a:extLst>
          </p:cNvPr>
          <p:cNvSpPr txBox="1">
            <a:spLocks/>
          </p:cNvSpPr>
          <p:nvPr/>
        </p:nvSpPr>
        <p:spPr>
          <a:xfrm>
            <a:off x="370265" y="1393584"/>
            <a:ext cx="5892312" cy="45397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AI Gateway concept provides a range of labs that enables the experimentation of AI Services supported by an API management strategy.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experimentation will feed the design architecture and the landing zone that will go into production.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labs are based on Jupyter Notebooks to enable documented and actionable instructions, Python scripts, Bicep </a:t>
            </a:r>
            <a:r>
              <a:rPr lang="en-US" sz="2000" dirty="0" err="1">
                <a:solidFill>
                  <a:srgbClr val="1D1D1D"/>
                </a:solidFill>
                <a:latin typeface="+mn-lt"/>
              </a:rPr>
              <a:t>IaC</a:t>
            </a:r>
            <a:r>
              <a:rPr lang="en-US" sz="2000" dirty="0">
                <a:solidFill>
                  <a:srgbClr val="1D1D1D"/>
                </a:solidFill>
                <a:latin typeface="+mn-lt"/>
              </a:rPr>
              <a:t> and APIM policies.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There is a </a:t>
            </a:r>
            <a:r>
              <a:rPr lang="en-US" sz="2000" dirty="0">
                <a:solidFill>
                  <a:srgbClr val="1D1D1D"/>
                </a:solidFill>
                <a:latin typeface="+mn-lt"/>
                <a:hlinkClick r:id="rId2"/>
              </a:rPr>
              <a:t>backlog of experiments</a:t>
            </a:r>
            <a:r>
              <a:rPr lang="en-US" sz="2000" dirty="0">
                <a:solidFill>
                  <a:srgbClr val="1D1D1D"/>
                </a:solidFill>
                <a:latin typeface="+mn-lt"/>
              </a:rPr>
              <a:t> that we plan to implement to take this work further and enable more advanced use cases. Stay tuned </a:t>
            </a:r>
            <a:r>
              <a:rPr lang="en-US" sz="2000" dirty="0">
                <a:solidFill>
                  <a:srgbClr val="1D1D1D"/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>
              <a:spcBef>
                <a:spcPts val="1200"/>
              </a:spcBef>
              <a:defRPr/>
            </a:pPr>
            <a:endParaRPr lang="en-US" sz="2000" dirty="0">
              <a:solidFill>
                <a:srgbClr val="1D1D1D"/>
              </a:solidFill>
              <a:latin typeface="+mn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88A65D0-2825-6AB0-08CD-9C6F4BF5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42" y="-12032"/>
            <a:ext cx="5430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ckboard, cloud computing, computer networks, protocols, interconnection, internet, iot devices, users, smart phones, workflows, queues">
            <a:extLst>
              <a:ext uri="{FF2B5EF4-FFF2-40B4-BE49-F238E27FC236}">
                <a16:creationId xmlns:a16="http://schemas.microsoft.com/office/drawing/2014/main" id="{CA792713-1386-610A-D129-FD704EDD49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2343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3F502A-F234-87D2-0593-C4BF7F87E0A6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E08069-E077-3465-409B-43D1A70C6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1435" y="2188998"/>
            <a:ext cx="1285119" cy="1285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C5D461-A61A-59E6-51AF-652B35EE7F62}"/>
              </a:ext>
            </a:extLst>
          </p:cNvPr>
          <p:cNvSpPr txBox="1">
            <a:spLocks/>
          </p:cNvSpPr>
          <p:nvPr/>
        </p:nvSpPr>
        <p:spPr>
          <a:xfrm>
            <a:off x="541273" y="6125495"/>
            <a:ext cx="708096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http://aka.ms/ai-gateway</a:t>
            </a:r>
            <a:endParaRPr kumimoji="0" lang="en-US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2A910-C845-3117-F47B-0B78E04C3921}"/>
              </a:ext>
            </a:extLst>
          </p:cNvPr>
          <p:cNvSpPr txBox="1">
            <a:spLocks/>
          </p:cNvSpPr>
          <p:nvPr/>
        </p:nvSpPr>
        <p:spPr>
          <a:xfrm>
            <a:off x="2470657" y="3949981"/>
            <a:ext cx="7080967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7F195-94EA-549D-3D84-62ACBED7C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512" y="5592435"/>
            <a:ext cx="1197280" cy="11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6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38C591-1E4E-36DB-20AC-C7D6EC133D89}"/>
              </a:ext>
            </a:extLst>
          </p:cNvPr>
          <p:cNvSpPr/>
          <p:nvPr/>
        </p:nvSpPr>
        <p:spPr>
          <a:xfrm>
            <a:off x="0" y="0"/>
            <a:ext cx="650138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1911511-B67E-4A1D-4164-44D735918D9D}"/>
              </a:ext>
            </a:extLst>
          </p:cNvPr>
          <p:cNvSpPr txBox="1">
            <a:spLocks/>
          </p:cNvSpPr>
          <p:nvPr/>
        </p:nvSpPr>
        <p:spPr>
          <a:xfrm>
            <a:off x="205352" y="293204"/>
            <a:ext cx="11279512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we are here?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59DF3C-5B6D-6971-C171-25D395195F71}"/>
              </a:ext>
            </a:extLst>
          </p:cNvPr>
          <p:cNvSpPr txBox="1">
            <a:spLocks/>
          </p:cNvSpPr>
          <p:nvPr/>
        </p:nvSpPr>
        <p:spPr>
          <a:xfrm>
            <a:off x="270875" y="1393584"/>
            <a:ext cx="4817960" cy="504753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Generative AI has ignited a remarkable range of possibilities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All industry sectors are embracing AI advancements</a:t>
            </a:r>
            <a:endParaRPr kumimoji="0" lang="en-US" sz="2400" b="0" i="0" u="none" strike="noStrike" kern="1200" cap="none" spc="-50" normalizeH="0" baseline="0" noProof="0" dirty="0">
              <a:ln w="3175">
                <a:noFill/>
              </a:ln>
              <a:solidFill>
                <a:srgbClr val="1D1D1D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Most AI services are utilized and accessed via APIs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It’s essential to have a well-planned API management strategy to ensure the effective use of AI services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Approaches driven by experimentation are the enablers that pave the road to success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AFB2F6-18E0-D12F-991E-EFA213B6D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937" y="-12033"/>
            <a:ext cx="6894095" cy="68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BE25ED-84B8-2C0C-4FE4-F1AD166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9" y="1309200"/>
            <a:ext cx="12049125" cy="3686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6D416-EFAE-209F-F7E8-3AD6C2E2CA93}"/>
              </a:ext>
            </a:extLst>
          </p:cNvPr>
          <p:cNvSpPr txBox="1">
            <a:spLocks/>
          </p:cNvSpPr>
          <p:nvPr/>
        </p:nvSpPr>
        <p:spPr>
          <a:xfrm>
            <a:off x="1181353" y="5267907"/>
            <a:ext cx="294259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http://aka.ms/ai-gateway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25158-6C61-192E-438F-2AB3B70A9EA8}"/>
              </a:ext>
            </a:extLst>
          </p:cNvPr>
          <p:cNvSpPr/>
          <p:nvPr/>
        </p:nvSpPr>
        <p:spPr>
          <a:xfrm>
            <a:off x="0" y="5947348"/>
            <a:ext cx="12192000" cy="910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41AE24-B296-E0AB-1053-2E7C7407AE27}"/>
              </a:ext>
            </a:extLst>
          </p:cNvPr>
          <p:cNvSpPr txBox="1">
            <a:spLocks/>
          </p:cNvSpPr>
          <p:nvPr/>
        </p:nvSpPr>
        <p:spPr>
          <a:xfrm>
            <a:off x="1327657" y="6075364"/>
            <a:ext cx="979945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AI Gateway is a pattern that leverages Azure API Management features to provide key capabilities on using AI Services such as OpenAI effectively. It’s released as an open-source project without warranty of any kind.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668BD7-6E7B-D56E-1868-4278D5AFC9B8}"/>
              </a:ext>
            </a:extLst>
          </p:cNvPr>
          <p:cNvSpPr txBox="1">
            <a:spLocks/>
          </p:cNvSpPr>
          <p:nvPr/>
        </p:nvSpPr>
        <p:spPr>
          <a:xfrm>
            <a:off x="991736" y="5979552"/>
            <a:ext cx="489592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839D1EF5-81CD-AC15-BD28-8673DF363587}"/>
              </a:ext>
            </a:extLst>
          </p:cNvPr>
          <p:cNvSpPr txBox="1">
            <a:spLocks/>
          </p:cNvSpPr>
          <p:nvPr/>
        </p:nvSpPr>
        <p:spPr>
          <a:xfrm>
            <a:off x="379725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AI Gateway</a:t>
            </a:r>
          </a:p>
        </p:txBody>
      </p:sp>
    </p:spTree>
    <p:extLst>
      <p:ext uri="{BB962C8B-B14F-4D97-AF65-F5344CB8AC3E}">
        <p14:creationId xmlns:p14="http://schemas.microsoft.com/office/powerpoint/2010/main" val="261480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2EF9437-BB0D-3870-EF3B-E567E454D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918224"/>
            <a:ext cx="3600000" cy="1566000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2F5AEB86-07EA-BAFB-03DF-F8913884F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18" y="3168323"/>
            <a:ext cx="3600000" cy="1806000"/>
          </a:xfrm>
          <a:prstGeom prst="rect">
            <a:avLst/>
          </a:prstGeom>
        </p:spPr>
      </p:pic>
      <p:pic>
        <p:nvPicPr>
          <p:cNvPr id="13" name="Picture 12" descr="A diagram of a process&#10;&#10;Description automatically generated">
            <a:extLst>
              <a:ext uri="{FF2B5EF4-FFF2-40B4-BE49-F238E27FC236}">
                <a16:creationId xmlns:a16="http://schemas.microsoft.com/office/drawing/2014/main" id="{975E6908-91BC-1499-2A99-72E0F3D93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879" y="2763224"/>
            <a:ext cx="3600000" cy="17580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A7640F0-1204-A9D0-41CC-C9E8F9B59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25" y="5055423"/>
            <a:ext cx="3600000" cy="172200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40502F9-C87B-BB18-1C4C-9B9B5C94C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18" y="687224"/>
            <a:ext cx="3600000" cy="2400000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528B4274-27B5-080C-CD3F-34A3732B6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763224"/>
            <a:ext cx="3600000" cy="12960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D0E22877-012C-C5FB-68A9-548314AF1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4407423"/>
            <a:ext cx="3600000" cy="2196000"/>
          </a:xfrm>
          <a:prstGeom prst="rect">
            <a:avLst/>
          </a:prstGeom>
        </p:spPr>
      </p:pic>
      <p:pic>
        <p:nvPicPr>
          <p:cNvPr id="23" name="Picture 22" descr="A screen shot of a computer&#10;&#10;Description automatically generated">
            <a:extLst>
              <a:ext uri="{FF2B5EF4-FFF2-40B4-BE49-F238E27FC236}">
                <a16:creationId xmlns:a16="http://schemas.microsoft.com/office/drawing/2014/main" id="{2417F7F5-017F-4932-2277-41CB8737E6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11" y="748118"/>
            <a:ext cx="3600000" cy="1752000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8BF92041-B76F-496B-E648-45978206C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11" y="5055423"/>
            <a:ext cx="3600000" cy="154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5ABBAF4-83AB-75E6-08F0-FD04785170E6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B8C0AA-52D9-5EA4-9BF3-8D041DF7194F}"/>
              </a:ext>
            </a:extLst>
          </p:cNvPr>
          <p:cNvSpPr txBox="1">
            <a:spLocks/>
          </p:cNvSpPr>
          <p:nvPr/>
        </p:nvSpPr>
        <p:spPr>
          <a:xfrm>
            <a:off x="2752420" y="1954615"/>
            <a:ext cx="8507460" cy="39395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Aims to accelerate the experimentation of advanced AI use cases</a:t>
            </a:r>
          </a:p>
          <a:p>
            <a:pPr>
              <a:defRPr/>
            </a:pPr>
            <a:endParaRPr lang="en-US" sz="3200" dirty="0">
              <a:solidFill>
                <a:schemeClr val="bg1"/>
              </a:solidFill>
              <a:latin typeface="+mn-lt"/>
            </a:endParaRPr>
          </a:p>
          <a:p>
            <a:pPr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Ensures control and governance over the consumption of AI services</a:t>
            </a:r>
          </a:p>
          <a:p>
            <a:pPr>
              <a:defRPr/>
            </a:pPr>
            <a:endParaRPr lang="en-US" sz="3200" dirty="0">
              <a:solidFill>
                <a:schemeClr val="bg1"/>
              </a:solidFill>
              <a:latin typeface="+mn-lt"/>
            </a:endParaRPr>
          </a:p>
          <a:p>
            <a:pPr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Paves the road for a confident deployment of Intelligent Apps into production</a:t>
            </a:r>
          </a:p>
        </p:txBody>
      </p:sp>
      <p:pic>
        <p:nvPicPr>
          <p:cNvPr id="31" name="Picture 2" descr="Map, photo with location pin, mobile device with likes icon in magenta, purple, and yellow color">
            <a:extLst>
              <a:ext uri="{FF2B5EF4-FFF2-40B4-BE49-F238E27FC236}">
                <a16:creationId xmlns:a16="http://schemas.microsoft.com/office/drawing/2014/main" id="{1D06573D-5170-CDA7-0415-8D753820E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6051" y="1818382"/>
            <a:ext cx="1121401" cy="1121401"/>
          </a:xfrm>
          <a:prstGeom prst="rect">
            <a:avLst/>
          </a:prstGeom>
        </p:spPr>
      </p:pic>
      <p:pic>
        <p:nvPicPr>
          <p:cNvPr id="32" name="Picture 1" descr="Browser window, sticky notes, and talk bubbles in yellow, orange, magenta, and brown color&#10;">
            <a:extLst>
              <a:ext uri="{FF2B5EF4-FFF2-40B4-BE49-F238E27FC236}">
                <a16:creationId xmlns:a16="http://schemas.microsoft.com/office/drawing/2014/main" id="{479D77C6-6390-459D-6C50-768F0B3A9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9436" y="3297025"/>
            <a:ext cx="1119441" cy="1119441"/>
          </a:xfrm>
          <a:prstGeom prst="rect">
            <a:avLst/>
          </a:prstGeom>
        </p:spPr>
      </p:pic>
      <p:pic>
        <p:nvPicPr>
          <p:cNvPr id="33" name="Picture 5" descr="Large spot illustration of stacked geometric shapes in balance in yellow, orange, magenta, and brown color">
            <a:extLst>
              <a:ext uri="{FF2B5EF4-FFF2-40B4-BE49-F238E27FC236}">
                <a16:creationId xmlns:a16="http://schemas.microsoft.com/office/drawing/2014/main" id="{E91E762E-F78E-014B-FEE2-8D0E0631A1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6496" y="4873580"/>
            <a:ext cx="1121401" cy="1121401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90F12CC4-EE07-A3B4-B230-E5508F1AFDE6}"/>
              </a:ext>
            </a:extLst>
          </p:cNvPr>
          <p:cNvSpPr txBox="1">
            <a:spLocks/>
          </p:cNvSpPr>
          <p:nvPr/>
        </p:nvSpPr>
        <p:spPr>
          <a:xfrm>
            <a:off x="379725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AI Gateway objectives</a:t>
            </a:r>
          </a:p>
        </p:txBody>
      </p:sp>
    </p:spTree>
    <p:extLst>
      <p:ext uri="{BB962C8B-B14F-4D97-AF65-F5344CB8AC3E}">
        <p14:creationId xmlns:p14="http://schemas.microsoft.com/office/powerpoint/2010/main" val="393686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6288801B-F09E-BCC9-5583-108242C79546}"/>
              </a:ext>
            </a:extLst>
          </p:cNvPr>
          <p:cNvSpPr txBox="1">
            <a:spLocks/>
          </p:cNvSpPr>
          <p:nvPr/>
        </p:nvSpPr>
        <p:spPr>
          <a:xfrm>
            <a:off x="379725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AI Gateway toolchain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511772-8EFB-534F-E009-69303F52975E}"/>
              </a:ext>
            </a:extLst>
          </p:cNvPr>
          <p:cNvGrpSpPr/>
          <p:nvPr/>
        </p:nvGrpSpPr>
        <p:grpSpPr>
          <a:xfrm>
            <a:off x="477839" y="1263524"/>
            <a:ext cx="11251108" cy="2203450"/>
            <a:chOff x="477839" y="1263524"/>
            <a:chExt cx="11251108" cy="220345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5F399AA-970E-240C-8C25-A6464820E647}"/>
                </a:ext>
              </a:extLst>
            </p:cNvPr>
            <p:cNvGrpSpPr/>
            <p:nvPr/>
          </p:nvGrpSpPr>
          <p:grpSpPr>
            <a:xfrm>
              <a:off x="5102871" y="1263524"/>
              <a:ext cx="2011680" cy="2203450"/>
              <a:chOff x="5028441" y="1454913"/>
              <a:chExt cx="2011680" cy="220345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0EAED20B-8487-22E0-8FCD-7407ABA81D0D}"/>
                  </a:ext>
                </a:extLst>
              </p:cNvPr>
              <p:cNvSpPr/>
              <p:nvPr/>
            </p:nvSpPr>
            <p:spPr bwMode="auto">
              <a:xfrm>
                <a:off x="502844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Python</a:t>
                </a:r>
              </a:p>
            </p:txBody>
          </p:sp>
          <p:pic>
            <p:nvPicPr>
              <p:cNvPr id="1030" name="Picture 6" descr="Python Logo PNG Transparent – Brands Logos">
                <a:extLst>
                  <a:ext uri="{FF2B5EF4-FFF2-40B4-BE49-F238E27FC236}">
                    <a16:creationId xmlns:a16="http://schemas.microsoft.com/office/drawing/2014/main" id="{D855E9AF-53EB-3C23-5521-56ADE6E531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6145" y="2149099"/>
                <a:ext cx="1196272" cy="1191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2555B7-0DD0-A2FF-27AF-C420AA7B7833}"/>
                </a:ext>
              </a:extLst>
            </p:cNvPr>
            <p:cNvGrpSpPr/>
            <p:nvPr/>
          </p:nvGrpSpPr>
          <p:grpSpPr>
            <a:xfrm>
              <a:off x="477839" y="1263524"/>
              <a:ext cx="2011680" cy="2203450"/>
              <a:chOff x="733021" y="1454913"/>
              <a:chExt cx="2011680" cy="220345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961C76E8-F061-C25C-731B-440E0D06D1BB}"/>
                  </a:ext>
                </a:extLst>
              </p:cNvPr>
              <p:cNvSpPr/>
              <p:nvPr/>
            </p:nvSpPr>
            <p:spPr bwMode="auto">
              <a:xfrm>
                <a:off x="73302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VS Code</a:t>
                </a:r>
              </a:p>
            </p:txBody>
          </p:sp>
          <p:pic>
            <p:nvPicPr>
              <p:cNvPr id="1034" name="Picture 10" descr="Using VS Code Tasks to Create Template Files">
                <a:extLst>
                  <a:ext uri="{FF2B5EF4-FFF2-40B4-BE49-F238E27FC236}">
                    <a16:creationId xmlns:a16="http://schemas.microsoft.com/office/drawing/2014/main" id="{5754CC04-F701-C474-CE9A-7FE78BC5C8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183" y="2140842"/>
                <a:ext cx="1251363" cy="1246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8EB5D5B-021C-B380-26D6-8BF1F368D78C}"/>
                </a:ext>
              </a:extLst>
            </p:cNvPr>
            <p:cNvGrpSpPr/>
            <p:nvPr/>
          </p:nvGrpSpPr>
          <p:grpSpPr>
            <a:xfrm>
              <a:off x="9717267" y="1263524"/>
              <a:ext cx="2011680" cy="2203450"/>
              <a:chOff x="9323861" y="1454913"/>
              <a:chExt cx="2011680" cy="220345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7738317-5BE3-4412-E20A-1E84FF818A6D}"/>
                  </a:ext>
                </a:extLst>
              </p:cNvPr>
              <p:cNvSpPr/>
              <p:nvPr/>
            </p:nvSpPr>
            <p:spPr bwMode="auto">
              <a:xfrm>
                <a:off x="932386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Azure CLI</a:t>
                </a:r>
              </a:p>
            </p:txBody>
          </p:sp>
          <p:pic>
            <p:nvPicPr>
              <p:cNvPr id="1036" name="Picture 12" descr="Azure has a new logo, but where do you download it? Here!">
                <a:extLst>
                  <a:ext uri="{FF2B5EF4-FFF2-40B4-BE49-F238E27FC236}">
                    <a16:creationId xmlns:a16="http://schemas.microsoft.com/office/drawing/2014/main" id="{3A3AE802-FE0D-D653-44BC-8FCA88BD34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593" y="2189093"/>
                <a:ext cx="1198207" cy="11982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791E4DB-135E-1E55-055F-F113DEE1680B}"/>
                </a:ext>
              </a:extLst>
            </p:cNvPr>
            <p:cNvGrpSpPr/>
            <p:nvPr/>
          </p:nvGrpSpPr>
          <p:grpSpPr>
            <a:xfrm>
              <a:off x="7410072" y="1263524"/>
              <a:ext cx="2011680" cy="2203450"/>
              <a:chOff x="7176151" y="1454913"/>
              <a:chExt cx="2011680" cy="2203450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5EA29453-780F-327E-C96D-7AB18DDBB77A}"/>
                  </a:ext>
                </a:extLst>
              </p:cNvPr>
              <p:cNvSpPr/>
              <p:nvPr/>
            </p:nvSpPr>
            <p:spPr bwMode="auto">
              <a:xfrm>
                <a:off x="717615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Bicep</a:t>
                </a:r>
              </a:p>
            </p:txBody>
          </p:sp>
          <p:pic>
            <p:nvPicPr>
              <p:cNvPr id="1038" name="Picture 14" descr="Introducción a Azure Bicep · Blog de Tokiotas">
                <a:extLst>
                  <a:ext uri="{FF2B5EF4-FFF2-40B4-BE49-F238E27FC236}">
                    <a16:creationId xmlns:a16="http://schemas.microsoft.com/office/drawing/2014/main" id="{930ADE18-29C8-757F-5B54-CB6DBF590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40" r="35585"/>
              <a:stretch/>
            </p:blipFill>
            <p:spPr bwMode="auto">
              <a:xfrm>
                <a:off x="7447825" y="2140842"/>
                <a:ext cx="1397967" cy="1339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2FDA78-CCBF-E41C-36BD-46921B6B87B7}"/>
                </a:ext>
              </a:extLst>
            </p:cNvPr>
            <p:cNvGrpSpPr/>
            <p:nvPr/>
          </p:nvGrpSpPr>
          <p:grpSpPr>
            <a:xfrm>
              <a:off x="2795669" y="1263524"/>
              <a:ext cx="2011680" cy="2203450"/>
              <a:chOff x="2880731" y="1454913"/>
              <a:chExt cx="2011680" cy="220345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770D5E3-3C6B-5507-A3F7-FC074313423B}"/>
                  </a:ext>
                </a:extLst>
              </p:cNvPr>
              <p:cNvSpPr/>
              <p:nvPr/>
            </p:nvSpPr>
            <p:spPr bwMode="auto">
              <a:xfrm>
                <a:off x="288073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Jupyter Notebooks</a:t>
                </a:r>
              </a:p>
            </p:txBody>
          </p:sp>
          <p:pic>
            <p:nvPicPr>
              <p:cNvPr id="18" name="Picture 8" descr="Jupyter notebooks over SSH for remote deep learning on a GPU • RC">
                <a:extLst>
                  <a:ext uri="{FF2B5EF4-FFF2-40B4-BE49-F238E27FC236}">
                    <a16:creationId xmlns:a16="http://schemas.microsoft.com/office/drawing/2014/main" id="{77C75E9B-821E-22CE-F970-E1FB75D971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0517" y="2140842"/>
                <a:ext cx="1210841" cy="1403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3CEDB95D-297D-EEC6-B5BC-A61F0DC80F19}"/>
                </a:ext>
              </a:extLst>
            </p:cNvPr>
            <p:cNvSpPr/>
            <p:nvPr/>
          </p:nvSpPr>
          <p:spPr>
            <a:xfrm>
              <a:off x="2036883" y="1830117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lus Sign 62">
              <a:extLst>
                <a:ext uri="{FF2B5EF4-FFF2-40B4-BE49-F238E27FC236}">
                  <a16:creationId xmlns:a16="http://schemas.microsoft.com/office/drawing/2014/main" id="{7DC3B3A9-CFCB-4A51-4EBD-A1406EA7FD13}"/>
                </a:ext>
              </a:extLst>
            </p:cNvPr>
            <p:cNvSpPr/>
            <p:nvPr/>
          </p:nvSpPr>
          <p:spPr>
            <a:xfrm>
              <a:off x="4346078" y="1827694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Plus Sign 1023">
              <a:extLst>
                <a:ext uri="{FF2B5EF4-FFF2-40B4-BE49-F238E27FC236}">
                  <a16:creationId xmlns:a16="http://schemas.microsoft.com/office/drawing/2014/main" id="{D635C071-731E-9EE1-67F6-840EDEB84317}"/>
                </a:ext>
              </a:extLst>
            </p:cNvPr>
            <p:cNvSpPr/>
            <p:nvPr/>
          </p:nvSpPr>
          <p:spPr>
            <a:xfrm>
              <a:off x="6666878" y="1829382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Plus Sign 1024">
              <a:extLst>
                <a:ext uri="{FF2B5EF4-FFF2-40B4-BE49-F238E27FC236}">
                  <a16:creationId xmlns:a16="http://schemas.microsoft.com/office/drawing/2014/main" id="{264EB896-89D7-27B5-7792-3F27D64F27AE}"/>
                </a:ext>
              </a:extLst>
            </p:cNvPr>
            <p:cNvSpPr/>
            <p:nvPr/>
          </p:nvSpPr>
          <p:spPr>
            <a:xfrm>
              <a:off x="8976073" y="1826959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7" name="Title 1">
            <a:extLst>
              <a:ext uri="{FF2B5EF4-FFF2-40B4-BE49-F238E27FC236}">
                <a16:creationId xmlns:a16="http://schemas.microsoft.com/office/drawing/2014/main" id="{DE4F4E80-5642-9F17-B802-4CCF7B26F212}"/>
              </a:ext>
            </a:extLst>
          </p:cNvPr>
          <p:cNvSpPr txBox="1">
            <a:spLocks/>
          </p:cNvSpPr>
          <p:nvPr/>
        </p:nvSpPr>
        <p:spPr>
          <a:xfrm>
            <a:off x="482232" y="3784108"/>
            <a:ext cx="11252957" cy="27167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Powered by VS Code running locally or in the cloud with GitHub Codespaces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Jupyter Notebooks structures the step-by-step instructions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Python scripts define the variables and  execute OpenAI API calls directly or with SDKs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Bicep defines the infrastructure as code needed for the lab in a declarative way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Azure CLI handles authentication with Azure and  issues commands to the control plane</a:t>
            </a:r>
          </a:p>
        </p:txBody>
      </p:sp>
    </p:spTree>
    <p:extLst>
      <p:ext uri="{BB962C8B-B14F-4D97-AF65-F5344CB8AC3E}">
        <p14:creationId xmlns:p14="http://schemas.microsoft.com/office/powerpoint/2010/main" val="2791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Request forwarding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4021A9-FBB5-046D-DBCD-A63E064E9A1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7246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forwarding requests to either an Azure OpenAI endpoint or a mock server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APIM uses the managed identity (user or system assigned).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APIM is authorized to consume the Azure OpenAI API through Role Based Access Controls.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Zero impact on consumers using the API directly, with SDKs or orchestrators like LangChain. Just need to update the endpoint to use the APIM endpoint instead of Azure OpenAI endpoint.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Keyless approach: API consumers use the APIM subscription keys, and the Azure OpenAI keys are never used.</a:t>
            </a:r>
          </a:p>
        </p:txBody>
      </p:sp>
      <p:sp>
        <p:nvSpPr>
          <p:cNvPr id="2" name="Rectangle: Rounded Corners 29">
            <a:extLst>
              <a:ext uri="{FF2B5EF4-FFF2-40B4-BE49-F238E27FC236}">
                <a16:creationId xmlns:a16="http://schemas.microsoft.com/office/drawing/2014/main" id="{1B7FEF04-34F6-45F6-9FBB-98163726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1317" y="2456197"/>
            <a:ext cx="3028358" cy="2117087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6D8F5-DF84-4C6F-6BA1-B865FC9A2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51317" y="2732172"/>
            <a:ext cx="3028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Azure API Management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977CE5-7A23-26F1-C64B-C17B7B86C887}"/>
              </a:ext>
            </a:extLst>
          </p:cNvPr>
          <p:cNvSpPr/>
          <p:nvPr/>
        </p:nvSpPr>
        <p:spPr bwMode="auto">
          <a:xfrm>
            <a:off x="2167866" y="2407099"/>
            <a:ext cx="386936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79B393-6456-95F3-8F18-93DD63881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9792" y="2210698"/>
            <a:ext cx="504723" cy="504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068CD-01CB-340E-DD02-FE40ED36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8892" y="3490588"/>
            <a:ext cx="131817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Requests</a:t>
            </a: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93457316-6907-11E8-C7E9-B6B7FED9C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50866" y="3533786"/>
            <a:ext cx="453927" cy="443364"/>
          </a:xfrm>
          <a:custGeom>
            <a:avLst/>
            <a:gdLst>
              <a:gd name="connsiteX0" fmla="*/ 2275256 w 5090314"/>
              <a:gd name="connsiteY0" fmla="*/ 14 h 5153214"/>
              <a:gd name="connsiteX1" fmla="*/ 1034772 w 5090314"/>
              <a:gd name="connsiteY1" fmla="*/ 898737 h 5153214"/>
              <a:gd name="connsiteX2" fmla="*/ 175100 w 5090314"/>
              <a:gd name="connsiteY2" fmla="*/ 1521829 h 5153214"/>
              <a:gd name="connsiteX3" fmla="*/ 335861 w 5090314"/>
              <a:gd name="connsiteY3" fmla="*/ 3043358 h 5153214"/>
              <a:gd name="connsiteX4" fmla="*/ 445885 w 5090314"/>
              <a:gd name="connsiteY4" fmla="*/ 4095716 h 5153214"/>
              <a:gd name="connsiteX5" fmla="*/ 1847129 w 5090314"/>
              <a:gd name="connsiteY5" fmla="*/ 4720518 h 5153214"/>
              <a:gd name="connsiteX6" fmla="*/ 2815116 w 5090314"/>
              <a:gd name="connsiteY6" fmla="*/ 5153205 h 5153214"/>
              <a:gd name="connsiteX7" fmla="*/ 4055884 w 5090314"/>
              <a:gd name="connsiteY7" fmla="*/ 4254482 h 5153214"/>
              <a:gd name="connsiteX8" fmla="*/ 4913847 w 5090314"/>
              <a:gd name="connsiteY8" fmla="*/ 3631675 h 5153214"/>
              <a:gd name="connsiteX9" fmla="*/ 4754796 w 5090314"/>
              <a:gd name="connsiteY9" fmla="*/ 2109861 h 5153214"/>
              <a:gd name="connsiteX10" fmla="*/ 4754796 w 5090314"/>
              <a:gd name="connsiteY10" fmla="*/ 2108150 h 5153214"/>
              <a:gd name="connsiteX11" fmla="*/ 4644771 w 5090314"/>
              <a:gd name="connsiteY11" fmla="*/ 1054082 h 5153214"/>
              <a:gd name="connsiteX12" fmla="*/ 3245238 w 5090314"/>
              <a:gd name="connsiteY12" fmla="*/ 430990 h 5153214"/>
              <a:gd name="connsiteX13" fmla="*/ 2275256 w 5090314"/>
              <a:gd name="connsiteY13" fmla="*/ 14 h 5153214"/>
              <a:gd name="connsiteX14" fmla="*/ 2275256 w 5090314"/>
              <a:gd name="connsiteY14" fmla="*/ 334933 h 5153214"/>
              <a:gd name="connsiteX15" fmla="*/ 2273545 w 5090314"/>
              <a:gd name="connsiteY15" fmla="*/ 336643 h 5153214"/>
              <a:gd name="connsiteX16" fmla="*/ 2893787 w 5090314"/>
              <a:gd name="connsiteY16" fmla="*/ 560112 h 5153214"/>
              <a:gd name="connsiteX17" fmla="*/ 2862433 w 5090314"/>
              <a:gd name="connsiteY17" fmla="*/ 577500 h 5153214"/>
              <a:gd name="connsiteX18" fmla="*/ 1834872 w 5090314"/>
              <a:gd name="connsiteY18" fmla="*/ 1169237 h 5153214"/>
              <a:gd name="connsiteX19" fmla="*/ 1751072 w 5090314"/>
              <a:gd name="connsiteY19" fmla="*/ 1315747 h 5153214"/>
              <a:gd name="connsiteX20" fmla="*/ 1751072 w 5090314"/>
              <a:gd name="connsiteY20" fmla="*/ 2704734 h 5153214"/>
              <a:gd name="connsiteX21" fmla="*/ 1308978 w 5090314"/>
              <a:gd name="connsiteY21" fmla="*/ 2449910 h 5153214"/>
              <a:gd name="connsiteX22" fmla="*/ 1308978 w 5090314"/>
              <a:gd name="connsiteY22" fmla="*/ 1301780 h 5153214"/>
              <a:gd name="connsiteX23" fmla="*/ 2275256 w 5090314"/>
              <a:gd name="connsiteY23" fmla="*/ 334933 h 5153214"/>
              <a:gd name="connsiteX24" fmla="*/ 3512888 w 5090314"/>
              <a:gd name="connsiteY24" fmla="*/ 739401 h 5153214"/>
              <a:gd name="connsiteX25" fmla="*/ 4352893 w 5090314"/>
              <a:gd name="connsiteY25" fmla="*/ 1223394 h 5153214"/>
              <a:gd name="connsiteX26" fmla="*/ 4468048 w 5090314"/>
              <a:gd name="connsiteY26" fmla="*/ 1869004 h 5153214"/>
              <a:gd name="connsiteX27" fmla="*/ 4438404 w 5090314"/>
              <a:gd name="connsiteY27" fmla="*/ 1851617 h 5153214"/>
              <a:gd name="connsiteX28" fmla="*/ 3411130 w 5090314"/>
              <a:gd name="connsiteY28" fmla="*/ 1258169 h 5153214"/>
              <a:gd name="connsiteX29" fmla="*/ 3241817 w 5090314"/>
              <a:gd name="connsiteY29" fmla="*/ 1258169 h 5153214"/>
              <a:gd name="connsiteX30" fmla="*/ 2037819 w 5090314"/>
              <a:gd name="connsiteY30" fmla="*/ 1952805 h 5153214"/>
              <a:gd name="connsiteX31" fmla="*/ 2037819 w 5090314"/>
              <a:gd name="connsiteY31" fmla="*/ 1443158 h 5153214"/>
              <a:gd name="connsiteX32" fmla="*/ 3031745 w 5090314"/>
              <a:gd name="connsiteY32" fmla="*/ 869093 h 5153214"/>
              <a:gd name="connsiteX33" fmla="*/ 3512888 w 5090314"/>
              <a:gd name="connsiteY33" fmla="*/ 739401 h 5153214"/>
              <a:gd name="connsiteX34" fmla="*/ 971779 w 5090314"/>
              <a:gd name="connsiteY34" fmla="*/ 1266720 h 5153214"/>
              <a:gd name="connsiteX35" fmla="*/ 971779 w 5090314"/>
              <a:gd name="connsiteY35" fmla="*/ 2486395 h 5153214"/>
              <a:gd name="connsiteX36" fmla="*/ 1055580 w 5090314"/>
              <a:gd name="connsiteY36" fmla="*/ 2632905 h 5153214"/>
              <a:gd name="connsiteX37" fmla="*/ 2257583 w 5090314"/>
              <a:gd name="connsiteY37" fmla="*/ 3325546 h 5153214"/>
              <a:gd name="connsiteX38" fmla="*/ 1813780 w 5090314"/>
              <a:gd name="connsiteY38" fmla="*/ 3582079 h 5153214"/>
              <a:gd name="connsiteX39" fmla="*/ 821279 w 5090314"/>
              <a:gd name="connsiteY39" fmla="*/ 3009724 h 5153214"/>
              <a:gd name="connsiteX40" fmla="*/ 468403 w 5090314"/>
              <a:gd name="connsiteY40" fmla="*/ 1690571 h 5153214"/>
              <a:gd name="connsiteX41" fmla="*/ 971779 w 5090314"/>
              <a:gd name="connsiteY41" fmla="*/ 1266720 h 5153214"/>
              <a:gd name="connsiteX42" fmla="*/ 3274597 w 5090314"/>
              <a:gd name="connsiteY42" fmla="*/ 1568860 h 5153214"/>
              <a:gd name="connsiteX43" fmla="*/ 4268807 w 5090314"/>
              <a:gd name="connsiteY43" fmla="*/ 2141215 h 5153214"/>
              <a:gd name="connsiteX44" fmla="*/ 4621683 w 5090314"/>
              <a:gd name="connsiteY44" fmla="*/ 3460368 h 5153214"/>
              <a:gd name="connsiteX45" fmla="*/ 4623394 w 5090314"/>
              <a:gd name="connsiteY45" fmla="*/ 3462078 h 5153214"/>
              <a:gd name="connsiteX46" fmla="*/ 4120302 w 5090314"/>
              <a:gd name="connsiteY46" fmla="*/ 3884504 h 5153214"/>
              <a:gd name="connsiteX47" fmla="*/ 4120302 w 5090314"/>
              <a:gd name="connsiteY47" fmla="*/ 2664544 h 5153214"/>
              <a:gd name="connsiteX48" fmla="*/ 4036501 w 5090314"/>
              <a:gd name="connsiteY48" fmla="*/ 2518034 h 5153214"/>
              <a:gd name="connsiteX49" fmla="*/ 2832789 w 5090314"/>
              <a:gd name="connsiteY49" fmla="*/ 1823398 h 5153214"/>
              <a:gd name="connsiteX50" fmla="*/ 3274597 w 5090314"/>
              <a:gd name="connsiteY50" fmla="*/ 1568860 h 5153214"/>
              <a:gd name="connsiteX51" fmla="*/ 2544331 w 5090314"/>
              <a:gd name="connsiteY51" fmla="*/ 1989290 h 5153214"/>
              <a:gd name="connsiteX52" fmla="*/ 3051127 w 5090314"/>
              <a:gd name="connsiteY52" fmla="*/ 2282309 h 5153214"/>
              <a:gd name="connsiteX53" fmla="*/ 3051127 w 5090314"/>
              <a:gd name="connsiteY53" fmla="*/ 2866920 h 5153214"/>
              <a:gd name="connsiteX54" fmla="*/ 2544331 w 5090314"/>
              <a:gd name="connsiteY54" fmla="*/ 3159939 h 5153214"/>
              <a:gd name="connsiteX55" fmla="*/ 2037534 w 5090314"/>
              <a:gd name="connsiteY55" fmla="*/ 2866920 h 5153214"/>
              <a:gd name="connsiteX56" fmla="*/ 2037534 w 5090314"/>
              <a:gd name="connsiteY56" fmla="*/ 2282309 h 5153214"/>
              <a:gd name="connsiteX57" fmla="*/ 2544331 w 5090314"/>
              <a:gd name="connsiteY57" fmla="*/ 1989290 h 5153214"/>
              <a:gd name="connsiteX58" fmla="*/ 3341010 w 5090314"/>
              <a:gd name="connsiteY58" fmla="*/ 2449910 h 5153214"/>
              <a:gd name="connsiteX59" fmla="*/ 3783103 w 5090314"/>
              <a:gd name="connsiteY59" fmla="*/ 2704734 h 5153214"/>
              <a:gd name="connsiteX60" fmla="*/ 3783103 w 5090314"/>
              <a:gd name="connsiteY60" fmla="*/ 3851154 h 5153214"/>
              <a:gd name="connsiteX61" fmla="*/ 2816827 w 5090314"/>
              <a:gd name="connsiteY61" fmla="*/ 4818001 h 5153214"/>
              <a:gd name="connsiteX62" fmla="*/ 2816827 w 5090314"/>
              <a:gd name="connsiteY62" fmla="*/ 4816291 h 5153214"/>
              <a:gd name="connsiteX63" fmla="*/ 2198295 w 5090314"/>
              <a:gd name="connsiteY63" fmla="*/ 4592822 h 5153214"/>
              <a:gd name="connsiteX64" fmla="*/ 2229650 w 5090314"/>
              <a:gd name="connsiteY64" fmla="*/ 4575435 h 5153214"/>
              <a:gd name="connsiteX65" fmla="*/ 3256924 w 5090314"/>
              <a:gd name="connsiteY65" fmla="*/ 3983982 h 5153214"/>
              <a:gd name="connsiteX66" fmla="*/ 3340725 w 5090314"/>
              <a:gd name="connsiteY66" fmla="*/ 3837473 h 5153214"/>
              <a:gd name="connsiteX67" fmla="*/ 3341010 w 5090314"/>
              <a:gd name="connsiteY67" fmla="*/ 2449910 h 5153214"/>
              <a:gd name="connsiteX68" fmla="*/ 3052552 w 5090314"/>
              <a:gd name="connsiteY68" fmla="*/ 3200414 h 5153214"/>
              <a:gd name="connsiteX69" fmla="*/ 3052552 w 5090314"/>
              <a:gd name="connsiteY69" fmla="*/ 3710061 h 5153214"/>
              <a:gd name="connsiteX70" fmla="*/ 2058342 w 5090314"/>
              <a:gd name="connsiteY70" fmla="*/ 4282416 h 5153214"/>
              <a:gd name="connsiteX71" fmla="*/ 737478 w 5090314"/>
              <a:gd name="connsiteY71" fmla="*/ 3929825 h 5153214"/>
              <a:gd name="connsiteX72" fmla="*/ 739189 w 5090314"/>
              <a:gd name="connsiteY72" fmla="*/ 3929825 h 5153214"/>
              <a:gd name="connsiteX73" fmla="*/ 623749 w 5090314"/>
              <a:gd name="connsiteY73" fmla="*/ 3284215 h 5153214"/>
              <a:gd name="connsiteX74" fmla="*/ 653392 w 5090314"/>
              <a:gd name="connsiteY74" fmla="*/ 3301602 h 5153214"/>
              <a:gd name="connsiteX75" fmla="*/ 1680667 w 5090314"/>
              <a:gd name="connsiteY75" fmla="*/ 3895050 h 5153214"/>
              <a:gd name="connsiteX76" fmla="*/ 1849979 w 5090314"/>
              <a:gd name="connsiteY76" fmla="*/ 3895050 h 5153214"/>
              <a:gd name="connsiteX77" fmla="*/ 3052552 w 5090314"/>
              <a:gd name="connsiteY77" fmla="*/ 3200414 h 5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090314" h="5153214">
                <a:moveTo>
                  <a:pt x="2275256" y="14"/>
                </a:moveTo>
                <a:cubicBezTo>
                  <a:pt x="1710881" y="14"/>
                  <a:pt x="1209501" y="362866"/>
                  <a:pt x="1034772" y="898737"/>
                </a:cubicBezTo>
                <a:cubicBezTo>
                  <a:pt x="671920" y="973417"/>
                  <a:pt x="358664" y="1200306"/>
                  <a:pt x="175100" y="1521829"/>
                </a:cubicBezTo>
                <a:cubicBezTo>
                  <a:pt x="-107942" y="2010383"/>
                  <a:pt x="-43239" y="2624638"/>
                  <a:pt x="335861" y="3043358"/>
                </a:cubicBezTo>
                <a:cubicBezTo>
                  <a:pt x="218710" y="3394239"/>
                  <a:pt x="258901" y="3777900"/>
                  <a:pt x="445885" y="4095716"/>
                </a:cubicBezTo>
                <a:cubicBezTo>
                  <a:pt x="727217" y="4585981"/>
                  <a:pt x="1293301" y="4837384"/>
                  <a:pt x="1847129" y="4720518"/>
                </a:cubicBezTo>
                <a:cubicBezTo>
                  <a:pt x="2092546" y="4997005"/>
                  <a:pt x="2445138" y="5154631"/>
                  <a:pt x="2815116" y="5153205"/>
                </a:cubicBezTo>
                <a:cubicBezTo>
                  <a:pt x="3379490" y="5153205"/>
                  <a:pt x="3880871" y="4790353"/>
                  <a:pt x="4055884" y="4254482"/>
                </a:cubicBezTo>
                <a:cubicBezTo>
                  <a:pt x="4419307" y="4179518"/>
                  <a:pt x="4731993" y="3952628"/>
                  <a:pt x="4913847" y="3631675"/>
                </a:cubicBezTo>
                <a:cubicBezTo>
                  <a:pt x="5198599" y="3143122"/>
                  <a:pt x="5133896" y="2528866"/>
                  <a:pt x="4754796" y="2109861"/>
                </a:cubicBezTo>
                <a:lnTo>
                  <a:pt x="4754796" y="2108150"/>
                </a:lnTo>
                <a:cubicBezTo>
                  <a:pt x="4871946" y="1757269"/>
                  <a:pt x="4831756" y="1373324"/>
                  <a:pt x="4644771" y="1054082"/>
                </a:cubicBezTo>
                <a:cubicBezTo>
                  <a:pt x="4363440" y="565528"/>
                  <a:pt x="3797355" y="314125"/>
                  <a:pt x="3245238" y="430990"/>
                </a:cubicBezTo>
                <a:cubicBezTo>
                  <a:pt x="2998395" y="155074"/>
                  <a:pt x="2645234" y="-1696"/>
                  <a:pt x="2275256" y="14"/>
                </a:cubicBezTo>
                <a:close/>
                <a:moveTo>
                  <a:pt x="2275256" y="334933"/>
                </a:moveTo>
                <a:lnTo>
                  <a:pt x="2273545" y="336643"/>
                </a:lnTo>
                <a:cubicBezTo>
                  <a:pt x="2500720" y="336643"/>
                  <a:pt x="2719059" y="415028"/>
                  <a:pt x="2893787" y="560112"/>
                </a:cubicBezTo>
                <a:cubicBezTo>
                  <a:pt x="2886661" y="563533"/>
                  <a:pt x="2872694" y="572369"/>
                  <a:pt x="2862433" y="577500"/>
                </a:cubicBezTo>
                <a:lnTo>
                  <a:pt x="1834872" y="1169237"/>
                </a:lnTo>
                <a:cubicBezTo>
                  <a:pt x="1782426" y="1198881"/>
                  <a:pt x="1751072" y="1254749"/>
                  <a:pt x="1751072" y="1315747"/>
                </a:cubicBezTo>
                <a:lnTo>
                  <a:pt x="1751072" y="2704734"/>
                </a:lnTo>
                <a:lnTo>
                  <a:pt x="1308978" y="2449910"/>
                </a:lnTo>
                <a:lnTo>
                  <a:pt x="1308978" y="1301780"/>
                </a:lnTo>
                <a:cubicBezTo>
                  <a:pt x="1308693" y="768475"/>
                  <a:pt x="1741095" y="335788"/>
                  <a:pt x="2275256" y="334933"/>
                </a:cubicBezTo>
                <a:close/>
                <a:moveTo>
                  <a:pt x="3512888" y="739401"/>
                </a:moveTo>
                <a:cubicBezTo>
                  <a:pt x="3859493" y="738831"/>
                  <a:pt x="4179875" y="923250"/>
                  <a:pt x="4352893" y="1223394"/>
                </a:cubicBezTo>
                <a:cubicBezTo>
                  <a:pt x="4464628" y="1418930"/>
                  <a:pt x="4506528" y="1647530"/>
                  <a:pt x="4468048" y="1869004"/>
                </a:cubicBezTo>
                <a:cubicBezTo>
                  <a:pt x="4460922" y="1863873"/>
                  <a:pt x="4447241" y="1856748"/>
                  <a:pt x="4438404" y="1851617"/>
                </a:cubicBezTo>
                <a:lnTo>
                  <a:pt x="3411130" y="1258169"/>
                </a:lnTo>
                <a:cubicBezTo>
                  <a:pt x="3358683" y="1228525"/>
                  <a:pt x="3294264" y="1228525"/>
                  <a:pt x="3241817" y="1258169"/>
                </a:cubicBezTo>
                <a:lnTo>
                  <a:pt x="2037819" y="1952805"/>
                </a:lnTo>
                <a:lnTo>
                  <a:pt x="2037819" y="1443158"/>
                </a:lnTo>
                <a:lnTo>
                  <a:pt x="3031745" y="869093"/>
                </a:lnTo>
                <a:cubicBezTo>
                  <a:pt x="3177969" y="784437"/>
                  <a:pt x="3343860" y="739686"/>
                  <a:pt x="3512888" y="739401"/>
                </a:cubicBezTo>
                <a:close/>
                <a:moveTo>
                  <a:pt x="971779" y="1266720"/>
                </a:moveTo>
                <a:lnTo>
                  <a:pt x="971779" y="2486395"/>
                </a:lnTo>
                <a:cubicBezTo>
                  <a:pt x="971779" y="2547393"/>
                  <a:pt x="1003133" y="2601551"/>
                  <a:pt x="1055580" y="2632905"/>
                </a:cubicBezTo>
                <a:lnTo>
                  <a:pt x="2257583" y="3325546"/>
                </a:lnTo>
                <a:lnTo>
                  <a:pt x="1813780" y="3582079"/>
                </a:lnTo>
                <a:lnTo>
                  <a:pt x="821279" y="3009724"/>
                </a:lnTo>
                <a:cubicBezTo>
                  <a:pt x="359519" y="2742359"/>
                  <a:pt x="201608" y="2152046"/>
                  <a:pt x="468403" y="1690571"/>
                </a:cubicBezTo>
                <a:cubicBezTo>
                  <a:pt x="581563" y="1495035"/>
                  <a:pt x="759426" y="1345105"/>
                  <a:pt x="971779" y="1266720"/>
                </a:cubicBezTo>
                <a:close/>
                <a:moveTo>
                  <a:pt x="3274597" y="1568860"/>
                </a:moveTo>
                <a:lnTo>
                  <a:pt x="4268807" y="2141215"/>
                </a:lnTo>
                <a:cubicBezTo>
                  <a:pt x="4731993" y="2408295"/>
                  <a:pt x="4889049" y="2998037"/>
                  <a:pt x="4621683" y="3460368"/>
                </a:cubicBezTo>
                <a:lnTo>
                  <a:pt x="4623394" y="3462078"/>
                </a:lnTo>
                <a:cubicBezTo>
                  <a:pt x="4509949" y="3657614"/>
                  <a:pt x="4331515" y="3807544"/>
                  <a:pt x="4120302" y="3884504"/>
                </a:cubicBezTo>
                <a:lnTo>
                  <a:pt x="4120302" y="2664544"/>
                </a:lnTo>
                <a:cubicBezTo>
                  <a:pt x="4120302" y="2603546"/>
                  <a:pt x="4088948" y="2547678"/>
                  <a:pt x="4036501" y="2518034"/>
                </a:cubicBezTo>
                <a:lnTo>
                  <a:pt x="2832789" y="1823398"/>
                </a:lnTo>
                <a:lnTo>
                  <a:pt x="3274597" y="1568860"/>
                </a:lnTo>
                <a:close/>
                <a:moveTo>
                  <a:pt x="2544331" y="1989290"/>
                </a:moveTo>
                <a:lnTo>
                  <a:pt x="3051127" y="2282309"/>
                </a:lnTo>
                <a:lnTo>
                  <a:pt x="3051127" y="2866920"/>
                </a:lnTo>
                <a:lnTo>
                  <a:pt x="2544331" y="3159939"/>
                </a:lnTo>
                <a:lnTo>
                  <a:pt x="2037534" y="2866920"/>
                </a:lnTo>
                <a:lnTo>
                  <a:pt x="2037534" y="2282309"/>
                </a:lnTo>
                <a:lnTo>
                  <a:pt x="2544331" y="1989290"/>
                </a:lnTo>
                <a:close/>
                <a:moveTo>
                  <a:pt x="3341010" y="2449910"/>
                </a:moveTo>
                <a:lnTo>
                  <a:pt x="3783103" y="2704734"/>
                </a:lnTo>
                <a:lnTo>
                  <a:pt x="3783103" y="3851154"/>
                </a:lnTo>
                <a:cubicBezTo>
                  <a:pt x="3783103" y="4385030"/>
                  <a:pt x="3349847" y="4818001"/>
                  <a:pt x="2816827" y="4818001"/>
                </a:cubicBezTo>
                <a:lnTo>
                  <a:pt x="2816827" y="4816291"/>
                </a:lnTo>
                <a:cubicBezTo>
                  <a:pt x="2591362" y="4816291"/>
                  <a:pt x="2371313" y="4737621"/>
                  <a:pt x="2198295" y="4592822"/>
                </a:cubicBezTo>
                <a:cubicBezTo>
                  <a:pt x="2205421" y="4589401"/>
                  <a:pt x="2221098" y="4580565"/>
                  <a:pt x="2229650" y="4575435"/>
                </a:cubicBezTo>
                <a:lnTo>
                  <a:pt x="3256924" y="3983982"/>
                </a:lnTo>
                <a:cubicBezTo>
                  <a:pt x="3309371" y="3954338"/>
                  <a:pt x="3342435" y="3898471"/>
                  <a:pt x="3340725" y="3837473"/>
                </a:cubicBezTo>
                <a:lnTo>
                  <a:pt x="3341010" y="2449910"/>
                </a:lnTo>
                <a:close/>
                <a:moveTo>
                  <a:pt x="3052552" y="3200414"/>
                </a:moveTo>
                <a:lnTo>
                  <a:pt x="3052552" y="3710061"/>
                </a:lnTo>
                <a:lnTo>
                  <a:pt x="2058342" y="4282416"/>
                </a:lnTo>
                <a:cubicBezTo>
                  <a:pt x="1595156" y="4547786"/>
                  <a:pt x="1004843" y="4390730"/>
                  <a:pt x="737478" y="3929825"/>
                </a:cubicBezTo>
                <a:lnTo>
                  <a:pt x="739189" y="3929825"/>
                </a:lnTo>
                <a:cubicBezTo>
                  <a:pt x="625744" y="3735999"/>
                  <a:pt x="585269" y="3505689"/>
                  <a:pt x="623749" y="3284215"/>
                </a:cubicBezTo>
                <a:cubicBezTo>
                  <a:pt x="630875" y="3289346"/>
                  <a:pt x="644841" y="3296471"/>
                  <a:pt x="653392" y="3301602"/>
                </a:cubicBezTo>
                <a:lnTo>
                  <a:pt x="1680667" y="3895050"/>
                </a:lnTo>
                <a:cubicBezTo>
                  <a:pt x="1733114" y="3924694"/>
                  <a:pt x="1797533" y="3924694"/>
                  <a:pt x="1849979" y="3895050"/>
                </a:cubicBezTo>
                <a:lnTo>
                  <a:pt x="3052552" y="3200414"/>
                </a:lnTo>
                <a:close/>
              </a:path>
            </a:pathLst>
          </a:custGeom>
          <a:solidFill>
            <a:srgbClr val="FFFFFF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1423F-2AD9-3BC2-9CAA-029FB53D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21118" y="4022638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2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OpenAI</a:t>
            </a:r>
          </a:p>
        </p:txBody>
      </p:sp>
      <p:sp>
        <p:nvSpPr>
          <p:cNvPr id="12" name="Rectangle: Rounded Corners 36">
            <a:extLst>
              <a:ext uri="{FF2B5EF4-FFF2-40B4-BE49-F238E27FC236}">
                <a16:creationId xmlns:a16="http://schemas.microsoft.com/office/drawing/2014/main" id="{CC4C93FC-5A94-02E1-EAEC-74450EAFE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3564" y="3284438"/>
            <a:ext cx="1524322" cy="1061098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A2FF3-180B-DF7F-1384-7B353E1CE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93389" y="3045982"/>
            <a:ext cx="15538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Primary region/instance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29ABB3-BAE0-866A-BC59-4173121940C0}"/>
              </a:ext>
            </a:extLst>
          </p:cNvPr>
          <p:cNvSpPr/>
          <p:nvPr/>
        </p:nvSpPr>
        <p:spPr>
          <a:xfrm>
            <a:off x="1422457" y="3023736"/>
            <a:ext cx="1958787" cy="1375437"/>
          </a:xfrm>
          <a:prstGeom prst="roundRect">
            <a:avLst>
              <a:gd name="adj" fmla="val 11808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CA8060-20D5-A8A8-0A36-DB357E4B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51317" y="3078317"/>
            <a:ext cx="3028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API Policy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B179F2-8499-6A33-D7C1-8FB6A484228A}"/>
              </a:ext>
            </a:extLst>
          </p:cNvPr>
          <p:cNvCxnSpPr>
            <a:cxnSpLocks/>
          </p:cNvCxnSpPr>
          <p:nvPr/>
        </p:nvCxnSpPr>
        <p:spPr>
          <a:xfrm>
            <a:off x="3485252" y="3803050"/>
            <a:ext cx="1035924" cy="0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D47F45-E9D9-91F9-915C-9A5D4FECE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911590" y="3984245"/>
            <a:ext cx="634174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RBAC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5775D3-8CCD-15AB-B2FA-2F218B396E90}"/>
              </a:ext>
            </a:extLst>
          </p:cNvPr>
          <p:cNvSpPr/>
          <p:nvPr/>
        </p:nvSpPr>
        <p:spPr>
          <a:xfrm>
            <a:off x="1573106" y="3523819"/>
            <a:ext cx="592670" cy="558461"/>
          </a:xfrm>
          <a:prstGeom prst="roundRect">
            <a:avLst>
              <a:gd name="adj" fmla="val 11808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6C684-2B81-C7D4-520D-D1A65D652509}"/>
              </a:ext>
            </a:extLst>
          </p:cNvPr>
          <p:cNvSpPr/>
          <p:nvPr/>
        </p:nvSpPr>
        <p:spPr>
          <a:xfrm>
            <a:off x="2621356" y="3523819"/>
            <a:ext cx="592670" cy="558461"/>
          </a:xfrm>
          <a:prstGeom prst="roundRect">
            <a:avLst>
              <a:gd name="adj" fmla="val 11808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5CAF6A-386A-C071-61CA-EE710E273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505926" y="3558142"/>
            <a:ext cx="71736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Get Managed Identity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4C91FE-FE69-F191-F1FF-CEE53B0BA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30402" y="3568010"/>
            <a:ext cx="59267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Add Bearer Token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60298D-330A-CA9B-E992-87F50736B9B0}"/>
              </a:ext>
            </a:extLst>
          </p:cNvPr>
          <p:cNvCxnSpPr>
            <a:cxnSpLocks/>
          </p:cNvCxnSpPr>
          <p:nvPr/>
        </p:nvCxnSpPr>
        <p:spPr>
          <a:xfrm>
            <a:off x="2274353" y="3805334"/>
            <a:ext cx="307640" cy="402"/>
          </a:xfrm>
          <a:prstGeom prst="straightConnector1">
            <a:avLst/>
          </a:prstGeom>
          <a:ln w="38100">
            <a:solidFill>
              <a:srgbClr val="0B304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Graphic 233" descr="Check mark and lock icon">
            <a:extLst>
              <a:ext uri="{FF2B5EF4-FFF2-40B4-BE49-F238E27FC236}">
                <a16:creationId xmlns:a16="http://schemas.microsoft.com/office/drawing/2014/main" id="{94BD6E0D-4BB0-D8D4-6653-DCC572FC4BAC}"/>
              </a:ext>
            </a:extLst>
          </p:cNvPr>
          <p:cNvSpPr/>
          <p:nvPr/>
        </p:nvSpPr>
        <p:spPr>
          <a:xfrm>
            <a:off x="4079096" y="3699662"/>
            <a:ext cx="230726" cy="220433"/>
          </a:xfrm>
          <a:custGeom>
            <a:avLst/>
            <a:gdLst>
              <a:gd name="connsiteX0" fmla="*/ 190500 w 400050"/>
              <a:gd name="connsiteY0" fmla="*/ 0 h 400050"/>
              <a:gd name="connsiteX1" fmla="*/ 381000 w 400050"/>
              <a:gd name="connsiteY1" fmla="*/ 190500 h 400050"/>
              <a:gd name="connsiteX2" fmla="*/ 379505 w 400050"/>
              <a:gd name="connsiteY2" fmla="*/ 214490 h 400050"/>
              <a:gd name="connsiteX3" fmla="*/ 314325 w 400050"/>
              <a:gd name="connsiteY3" fmla="*/ 161925 h 400050"/>
              <a:gd name="connsiteX4" fmla="*/ 247650 w 400050"/>
              <a:gd name="connsiteY4" fmla="*/ 228600 h 400050"/>
              <a:gd name="connsiteX5" fmla="*/ 247650 w 400050"/>
              <a:gd name="connsiteY5" fmla="*/ 229553 h 400050"/>
              <a:gd name="connsiteX6" fmla="*/ 209550 w 400050"/>
              <a:gd name="connsiteY6" fmla="*/ 276225 h 400050"/>
              <a:gd name="connsiteX7" fmla="*/ 209550 w 400050"/>
              <a:gd name="connsiteY7" fmla="*/ 371475 h 400050"/>
              <a:gd name="connsiteX8" fmla="*/ 210308 w 400050"/>
              <a:gd name="connsiteY8" fmla="*/ 379983 h 400050"/>
              <a:gd name="connsiteX9" fmla="*/ 190500 w 400050"/>
              <a:gd name="connsiteY9" fmla="*/ 381000 h 400050"/>
              <a:gd name="connsiteX10" fmla="*/ 0 w 400050"/>
              <a:gd name="connsiteY10" fmla="*/ 190500 h 400050"/>
              <a:gd name="connsiteX11" fmla="*/ 190500 w 400050"/>
              <a:gd name="connsiteY11" fmla="*/ 0 h 400050"/>
              <a:gd name="connsiteX12" fmla="*/ 251835 w 400050"/>
              <a:gd name="connsiteY12" fmla="*/ 132772 h 400050"/>
              <a:gd name="connsiteX13" fmla="*/ 166688 w 400050"/>
              <a:gd name="connsiteY13" fmla="*/ 217919 h 400050"/>
              <a:gd name="connsiteX14" fmla="*/ 129165 w 400050"/>
              <a:gd name="connsiteY14" fmla="*/ 180398 h 400050"/>
              <a:gd name="connsiteX15" fmla="*/ 108960 w 400050"/>
              <a:gd name="connsiteY15" fmla="*/ 180398 h 400050"/>
              <a:gd name="connsiteX16" fmla="*/ 108960 w 400050"/>
              <a:gd name="connsiteY16" fmla="*/ 200602 h 400050"/>
              <a:gd name="connsiteX17" fmla="*/ 156585 w 400050"/>
              <a:gd name="connsiteY17" fmla="*/ 248227 h 400050"/>
              <a:gd name="connsiteX18" fmla="*/ 176790 w 400050"/>
              <a:gd name="connsiteY18" fmla="*/ 248227 h 400050"/>
              <a:gd name="connsiteX19" fmla="*/ 272040 w 400050"/>
              <a:gd name="connsiteY19" fmla="*/ 152977 h 400050"/>
              <a:gd name="connsiteX20" fmla="*/ 272040 w 400050"/>
              <a:gd name="connsiteY20" fmla="*/ 132772 h 400050"/>
              <a:gd name="connsiteX21" fmla="*/ 251835 w 400050"/>
              <a:gd name="connsiteY21" fmla="*/ 132772 h 400050"/>
              <a:gd name="connsiteX22" fmla="*/ 314325 w 400050"/>
              <a:gd name="connsiteY22" fmla="*/ 180975 h 400050"/>
              <a:gd name="connsiteX23" fmla="*/ 361950 w 400050"/>
              <a:gd name="connsiteY23" fmla="*/ 228600 h 400050"/>
              <a:gd name="connsiteX24" fmla="*/ 361950 w 400050"/>
              <a:gd name="connsiteY24" fmla="*/ 247650 h 400050"/>
              <a:gd name="connsiteX25" fmla="*/ 371475 w 400050"/>
              <a:gd name="connsiteY25" fmla="*/ 247650 h 400050"/>
              <a:gd name="connsiteX26" fmla="*/ 372275 w 400050"/>
              <a:gd name="connsiteY26" fmla="*/ 247661 h 400050"/>
              <a:gd name="connsiteX27" fmla="*/ 400050 w 400050"/>
              <a:gd name="connsiteY27" fmla="*/ 276225 h 400050"/>
              <a:gd name="connsiteX28" fmla="*/ 400050 w 400050"/>
              <a:gd name="connsiteY28" fmla="*/ 371475 h 400050"/>
              <a:gd name="connsiteX29" fmla="*/ 371475 w 400050"/>
              <a:gd name="connsiteY29" fmla="*/ 400050 h 400050"/>
              <a:gd name="connsiteX30" fmla="*/ 257175 w 400050"/>
              <a:gd name="connsiteY30" fmla="*/ 400050 h 400050"/>
              <a:gd name="connsiteX31" fmla="*/ 229149 w 400050"/>
              <a:gd name="connsiteY31" fmla="*/ 377078 h 400050"/>
              <a:gd name="connsiteX32" fmla="*/ 228600 w 400050"/>
              <a:gd name="connsiteY32" fmla="*/ 371475 h 400050"/>
              <a:gd name="connsiteX33" fmla="*/ 228600 w 400050"/>
              <a:gd name="connsiteY33" fmla="*/ 276225 h 400050"/>
              <a:gd name="connsiteX34" fmla="*/ 257175 w 400050"/>
              <a:gd name="connsiteY34" fmla="*/ 247650 h 400050"/>
              <a:gd name="connsiteX35" fmla="*/ 266700 w 400050"/>
              <a:gd name="connsiteY35" fmla="*/ 247650 h 400050"/>
              <a:gd name="connsiteX36" fmla="*/ 266700 w 400050"/>
              <a:gd name="connsiteY36" fmla="*/ 228600 h 400050"/>
              <a:gd name="connsiteX37" fmla="*/ 314325 w 400050"/>
              <a:gd name="connsiteY37" fmla="*/ 180975 h 400050"/>
              <a:gd name="connsiteX38" fmla="*/ 306829 w 400050"/>
              <a:gd name="connsiteY38" fmla="*/ 341368 h 400050"/>
              <a:gd name="connsiteX39" fmla="*/ 314325 w 400050"/>
              <a:gd name="connsiteY39" fmla="*/ 342900 h 400050"/>
              <a:gd name="connsiteX40" fmla="*/ 333375 w 400050"/>
              <a:gd name="connsiteY40" fmla="*/ 323850 h 400050"/>
              <a:gd name="connsiteX41" fmla="*/ 332348 w 400050"/>
              <a:gd name="connsiteY41" fmla="*/ 317663 h 400050"/>
              <a:gd name="connsiteX42" fmla="*/ 314325 w 400050"/>
              <a:gd name="connsiteY42" fmla="*/ 304800 h 400050"/>
              <a:gd name="connsiteX43" fmla="*/ 295275 w 400050"/>
              <a:gd name="connsiteY43" fmla="*/ 323850 h 400050"/>
              <a:gd name="connsiteX44" fmla="*/ 306829 w 400050"/>
              <a:gd name="connsiteY44" fmla="*/ 341368 h 400050"/>
              <a:gd name="connsiteX45" fmla="*/ 295275 w 400050"/>
              <a:gd name="connsiteY45" fmla="*/ 228600 h 400050"/>
              <a:gd name="connsiteX46" fmla="*/ 295275 w 400050"/>
              <a:gd name="connsiteY46" fmla="*/ 247650 h 400050"/>
              <a:gd name="connsiteX47" fmla="*/ 333375 w 400050"/>
              <a:gd name="connsiteY47" fmla="*/ 247650 h 400050"/>
              <a:gd name="connsiteX48" fmla="*/ 333375 w 400050"/>
              <a:gd name="connsiteY48" fmla="*/ 228600 h 400050"/>
              <a:gd name="connsiteX49" fmla="*/ 314325 w 400050"/>
              <a:gd name="connsiteY49" fmla="*/ 209550 h 400050"/>
              <a:gd name="connsiteX50" fmla="*/ 295275 w 400050"/>
              <a:gd name="connsiteY50" fmla="*/ 2286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00050" h="400050">
                <a:moveTo>
                  <a:pt x="190500" y="0"/>
                </a:moveTo>
                <a:cubicBezTo>
                  <a:pt x="295709" y="0"/>
                  <a:pt x="381000" y="85290"/>
                  <a:pt x="381000" y="190500"/>
                </a:cubicBezTo>
                <a:cubicBezTo>
                  <a:pt x="381000" y="198625"/>
                  <a:pt x="380491" y="206632"/>
                  <a:pt x="379505" y="214490"/>
                </a:cubicBezTo>
                <a:cubicBezTo>
                  <a:pt x="373029" y="184442"/>
                  <a:pt x="346308" y="161925"/>
                  <a:pt x="314325" y="161925"/>
                </a:cubicBezTo>
                <a:cubicBezTo>
                  <a:pt x="277501" y="161925"/>
                  <a:pt x="247650" y="191776"/>
                  <a:pt x="247650" y="228600"/>
                </a:cubicBezTo>
                <a:lnTo>
                  <a:pt x="247650" y="229553"/>
                </a:lnTo>
                <a:cubicBezTo>
                  <a:pt x="225912" y="233964"/>
                  <a:pt x="209550" y="253184"/>
                  <a:pt x="209550" y="276225"/>
                </a:cubicBezTo>
                <a:lnTo>
                  <a:pt x="209550" y="371475"/>
                </a:lnTo>
                <a:cubicBezTo>
                  <a:pt x="209550" y="374378"/>
                  <a:pt x="209809" y="377222"/>
                  <a:pt x="210308" y="379983"/>
                </a:cubicBezTo>
                <a:cubicBezTo>
                  <a:pt x="203797" y="380655"/>
                  <a:pt x="197188" y="381000"/>
                  <a:pt x="190500" y="381000"/>
                </a:cubicBezTo>
                <a:cubicBezTo>
                  <a:pt x="85290" y="381000"/>
                  <a:pt x="0" y="295709"/>
                  <a:pt x="0" y="190500"/>
                </a:cubicBezTo>
                <a:cubicBezTo>
                  <a:pt x="0" y="85290"/>
                  <a:pt x="85290" y="0"/>
                  <a:pt x="190500" y="0"/>
                </a:cubicBezTo>
                <a:close/>
                <a:moveTo>
                  <a:pt x="251835" y="132772"/>
                </a:moveTo>
                <a:lnTo>
                  <a:pt x="166688" y="217919"/>
                </a:lnTo>
                <a:lnTo>
                  <a:pt x="129165" y="180398"/>
                </a:lnTo>
                <a:cubicBezTo>
                  <a:pt x="123586" y="174818"/>
                  <a:pt x="114539" y="174818"/>
                  <a:pt x="108960" y="180398"/>
                </a:cubicBezTo>
                <a:cubicBezTo>
                  <a:pt x="103380" y="185978"/>
                  <a:pt x="103380" y="195022"/>
                  <a:pt x="108960" y="200602"/>
                </a:cubicBezTo>
                <a:lnTo>
                  <a:pt x="156585" y="248227"/>
                </a:lnTo>
                <a:cubicBezTo>
                  <a:pt x="162165" y="253807"/>
                  <a:pt x="171210" y="253807"/>
                  <a:pt x="176790" y="248227"/>
                </a:cubicBezTo>
                <a:lnTo>
                  <a:pt x="272040" y="152977"/>
                </a:lnTo>
                <a:cubicBezTo>
                  <a:pt x="277619" y="147398"/>
                  <a:pt x="277619" y="138352"/>
                  <a:pt x="272040" y="132772"/>
                </a:cubicBezTo>
                <a:cubicBezTo>
                  <a:pt x="266460" y="127193"/>
                  <a:pt x="257415" y="127193"/>
                  <a:pt x="251835" y="132772"/>
                </a:cubicBezTo>
                <a:close/>
                <a:moveTo>
                  <a:pt x="314325" y="180975"/>
                </a:moveTo>
                <a:cubicBezTo>
                  <a:pt x="340627" y="180975"/>
                  <a:pt x="361950" y="202298"/>
                  <a:pt x="361950" y="228600"/>
                </a:cubicBezTo>
                <a:lnTo>
                  <a:pt x="361950" y="247650"/>
                </a:lnTo>
                <a:lnTo>
                  <a:pt x="371475" y="247650"/>
                </a:lnTo>
                <a:cubicBezTo>
                  <a:pt x="371744" y="247650"/>
                  <a:pt x="372010" y="247654"/>
                  <a:pt x="372275" y="247661"/>
                </a:cubicBezTo>
                <a:cubicBezTo>
                  <a:pt x="387687" y="248084"/>
                  <a:pt x="400050" y="260711"/>
                  <a:pt x="400050" y="276225"/>
                </a:cubicBezTo>
                <a:lnTo>
                  <a:pt x="400050" y="371475"/>
                </a:lnTo>
                <a:cubicBezTo>
                  <a:pt x="400050" y="387256"/>
                  <a:pt x="387256" y="400050"/>
                  <a:pt x="371475" y="400050"/>
                </a:cubicBezTo>
                <a:lnTo>
                  <a:pt x="257175" y="400050"/>
                </a:lnTo>
                <a:cubicBezTo>
                  <a:pt x="243310" y="400050"/>
                  <a:pt x="231753" y="390176"/>
                  <a:pt x="229149" y="377078"/>
                </a:cubicBezTo>
                <a:cubicBezTo>
                  <a:pt x="228789" y="375266"/>
                  <a:pt x="228600" y="373391"/>
                  <a:pt x="228600" y="371475"/>
                </a:cubicBezTo>
                <a:lnTo>
                  <a:pt x="228600" y="276225"/>
                </a:lnTo>
                <a:cubicBezTo>
                  <a:pt x="228600" y="260444"/>
                  <a:pt x="241394" y="247650"/>
                  <a:pt x="257175" y="247650"/>
                </a:cubicBezTo>
                <a:lnTo>
                  <a:pt x="266700" y="247650"/>
                </a:lnTo>
                <a:lnTo>
                  <a:pt x="266700" y="228600"/>
                </a:lnTo>
                <a:cubicBezTo>
                  <a:pt x="266700" y="202298"/>
                  <a:pt x="288023" y="180975"/>
                  <a:pt x="314325" y="180975"/>
                </a:cubicBezTo>
                <a:close/>
                <a:moveTo>
                  <a:pt x="306829" y="341368"/>
                </a:moveTo>
                <a:cubicBezTo>
                  <a:pt x="309130" y="342353"/>
                  <a:pt x="311664" y="342900"/>
                  <a:pt x="314325" y="342900"/>
                </a:cubicBezTo>
                <a:cubicBezTo>
                  <a:pt x="324846" y="342900"/>
                  <a:pt x="333375" y="334371"/>
                  <a:pt x="333375" y="323850"/>
                </a:cubicBezTo>
                <a:cubicBezTo>
                  <a:pt x="333375" y="321684"/>
                  <a:pt x="333013" y="319602"/>
                  <a:pt x="332348" y="317663"/>
                </a:cubicBezTo>
                <a:cubicBezTo>
                  <a:pt x="329778" y="310178"/>
                  <a:pt x="322680" y="304800"/>
                  <a:pt x="314325" y="304800"/>
                </a:cubicBezTo>
                <a:cubicBezTo>
                  <a:pt x="303804" y="304800"/>
                  <a:pt x="295275" y="313329"/>
                  <a:pt x="295275" y="323850"/>
                </a:cubicBezTo>
                <a:cubicBezTo>
                  <a:pt x="295275" y="331710"/>
                  <a:pt x="300036" y="338458"/>
                  <a:pt x="306829" y="341368"/>
                </a:cubicBezTo>
                <a:close/>
                <a:moveTo>
                  <a:pt x="295275" y="228600"/>
                </a:moveTo>
                <a:lnTo>
                  <a:pt x="295275" y="247650"/>
                </a:lnTo>
                <a:lnTo>
                  <a:pt x="333375" y="247650"/>
                </a:lnTo>
                <a:lnTo>
                  <a:pt x="333375" y="228600"/>
                </a:lnTo>
                <a:cubicBezTo>
                  <a:pt x="333375" y="218079"/>
                  <a:pt x="324846" y="209550"/>
                  <a:pt x="314325" y="209550"/>
                </a:cubicBezTo>
                <a:cubicBezTo>
                  <a:pt x="303804" y="209550"/>
                  <a:pt x="295275" y="218079"/>
                  <a:pt x="295275" y="228600"/>
                </a:cubicBezTo>
                <a:close/>
              </a:path>
            </a:pathLst>
          </a:custGeom>
          <a:gradFill flip="none" rotWithShape="1">
            <a:gsLst>
              <a:gs pos="34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B32B7101-23D9-BD0B-EC16-D4C042B2D096}"/>
              </a:ext>
            </a:extLst>
          </p:cNvPr>
          <p:cNvSpPr>
            <a:spLocks noChangeAspect="1"/>
          </p:cNvSpPr>
          <p:nvPr/>
        </p:nvSpPr>
        <p:spPr>
          <a:xfrm>
            <a:off x="2035010" y="4020688"/>
            <a:ext cx="188871" cy="187931"/>
          </a:xfrm>
          <a:custGeom>
            <a:avLst/>
            <a:gdLst>
              <a:gd name="connsiteX0" fmla="*/ 236151 w 678091"/>
              <a:gd name="connsiteY0" fmla="*/ 220970 h 674717"/>
              <a:gd name="connsiteX1" fmla="*/ 457121 w 678091"/>
              <a:gd name="connsiteY1" fmla="*/ 0 h 674717"/>
              <a:gd name="connsiteX2" fmla="*/ 678091 w 678091"/>
              <a:gd name="connsiteY2" fmla="*/ 217596 h 674717"/>
              <a:gd name="connsiteX3" fmla="*/ 457121 w 678091"/>
              <a:gd name="connsiteY3" fmla="*/ 438566 h 674717"/>
              <a:gd name="connsiteX4" fmla="*/ 404763 w 678091"/>
              <a:gd name="connsiteY4" fmla="*/ 431684 h 674717"/>
              <a:gd name="connsiteX5" fmla="*/ 362661 w 678091"/>
              <a:gd name="connsiteY5" fmla="*/ 472302 h 674717"/>
              <a:gd name="connsiteX6" fmla="*/ 303623 w 678091"/>
              <a:gd name="connsiteY6" fmla="*/ 472302 h 674717"/>
              <a:gd name="connsiteX7" fmla="*/ 303623 w 678091"/>
              <a:gd name="connsiteY7" fmla="*/ 531340 h 674717"/>
              <a:gd name="connsiteX8" fmla="*/ 261453 w 678091"/>
              <a:gd name="connsiteY8" fmla="*/ 573510 h 674717"/>
              <a:gd name="connsiteX9" fmla="*/ 202415 w 678091"/>
              <a:gd name="connsiteY9" fmla="*/ 573510 h 674717"/>
              <a:gd name="connsiteX10" fmla="*/ 202415 w 678091"/>
              <a:gd name="connsiteY10" fmla="*/ 615680 h 674717"/>
              <a:gd name="connsiteX11" fmla="*/ 143377 w 678091"/>
              <a:gd name="connsiteY11" fmla="*/ 674718 h 674717"/>
              <a:gd name="connsiteX12" fmla="*/ 59038 w 678091"/>
              <a:gd name="connsiteY12" fmla="*/ 674718 h 674717"/>
              <a:gd name="connsiteX13" fmla="*/ 0 w 678091"/>
              <a:gd name="connsiteY13" fmla="*/ 615680 h 674717"/>
              <a:gd name="connsiteX14" fmla="*/ 0 w 678091"/>
              <a:gd name="connsiteY14" fmla="*/ 542405 h 674717"/>
              <a:gd name="connsiteX15" fmla="*/ 27191 w 678091"/>
              <a:gd name="connsiteY15" fmla="*/ 476823 h 674717"/>
              <a:gd name="connsiteX16" fmla="*/ 237501 w 678091"/>
              <a:gd name="connsiteY16" fmla="*/ 266446 h 674717"/>
              <a:gd name="connsiteX17" fmla="*/ 239862 w 678091"/>
              <a:gd name="connsiteY17" fmla="*/ 258214 h 674717"/>
              <a:gd name="connsiteX18" fmla="*/ 236151 w 678091"/>
              <a:gd name="connsiteY18" fmla="*/ 220970 h 674717"/>
              <a:gd name="connsiteX19" fmla="*/ 549895 w 678091"/>
              <a:gd name="connsiteY19" fmla="*/ 166993 h 674717"/>
              <a:gd name="connsiteX20" fmla="*/ 507725 w 678091"/>
              <a:gd name="connsiteY20" fmla="*/ 124823 h 674717"/>
              <a:gd name="connsiteX21" fmla="*/ 465555 w 678091"/>
              <a:gd name="connsiteY21" fmla="*/ 166993 h 674717"/>
              <a:gd name="connsiteX22" fmla="*/ 507725 w 678091"/>
              <a:gd name="connsiteY22" fmla="*/ 209162 h 674717"/>
              <a:gd name="connsiteX23" fmla="*/ 549895 w 678091"/>
              <a:gd name="connsiteY23" fmla="*/ 166993 h 67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8091" h="674717">
                <a:moveTo>
                  <a:pt x="236151" y="220970"/>
                </a:moveTo>
                <a:cubicBezTo>
                  <a:pt x="236226" y="98963"/>
                  <a:pt x="335112" y="75"/>
                  <a:pt x="457121" y="0"/>
                </a:cubicBezTo>
                <a:cubicBezTo>
                  <a:pt x="578435" y="0"/>
                  <a:pt x="678091" y="95101"/>
                  <a:pt x="678091" y="217596"/>
                </a:cubicBezTo>
                <a:cubicBezTo>
                  <a:pt x="678017" y="339606"/>
                  <a:pt x="579130" y="438492"/>
                  <a:pt x="457121" y="438566"/>
                </a:cubicBezTo>
                <a:cubicBezTo>
                  <a:pt x="439207" y="438566"/>
                  <a:pt x="421530" y="436002"/>
                  <a:pt x="404763" y="431684"/>
                </a:cubicBezTo>
                <a:cubicBezTo>
                  <a:pt x="403930" y="454341"/>
                  <a:pt x="385331" y="472282"/>
                  <a:pt x="362661" y="472302"/>
                </a:cubicBezTo>
                <a:lnTo>
                  <a:pt x="303623" y="472302"/>
                </a:lnTo>
                <a:lnTo>
                  <a:pt x="303623" y="531340"/>
                </a:lnTo>
                <a:cubicBezTo>
                  <a:pt x="303623" y="554618"/>
                  <a:pt x="284731" y="573510"/>
                  <a:pt x="261453" y="573510"/>
                </a:cubicBezTo>
                <a:lnTo>
                  <a:pt x="202415" y="573510"/>
                </a:lnTo>
                <a:lnTo>
                  <a:pt x="202415" y="615680"/>
                </a:lnTo>
                <a:cubicBezTo>
                  <a:pt x="202415" y="648285"/>
                  <a:pt x="175983" y="674718"/>
                  <a:pt x="143377" y="674718"/>
                </a:cubicBezTo>
                <a:lnTo>
                  <a:pt x="59038" y="674718"/>
                </a:lnTo>
                <a:cubicBezTo>
                  <a:pt x="26432" y="674718"/>
                  <a:pt x="0" y="648285"/>
                  <a:pt x="0" y="615680"/>
                </a:cubicBezTo>
                <a:lnTo>
                  <a:pt x="0" y="542405"/>
                </a:lnTo>
                <a:cubicBezTo>
                  <a:pt x="0" y="517778"/>
                  <a:pt x="9783" y="494197"/>
                  <a:pt x="27191" y="476823"/>
                </a:cubicBezTo>
                <a:lnTo>
                  <a:pt x="237501" y="266446"/>
                </a:lnTo>
                <a:cubicBezTo>
                  <a:pt x="239583" y="264251"/>
                  <a:pt x="240464" y="261179"/>
                  <a:pt x="239862" y="258214"/>
                </a:cubicBezTo>
                <a:cubicBezTo>
                  <a:pt x="237547" y="245931"/>
                  <a:pt x="236305" y="233469"/>
                  <a:pt x="236151" y="220970"/>
                </a:cubicBezTo>
                <a:close/>
                <a:moveTo>
                  <a:pt x="549895" y="166993"/>
                </a:moveTo>
                <a:cubicBezTo>
                  <a:pt x="549895" y="143703"/>
                  <a:pt x="531016" y="124823"/>
                  <a:pt x="507725" y="124823"/>
                </a:cubicBezTo>
                <a:cubicBezTo>
                  <a:pt x="484434" y="124823"/>
                  <a:pt x="465555" y="143703"/>
                  <a:pt x="465555" y="166993"/>
                </a:cubicBezTo>
                <a:cubicBezTo>
                  <a:pt x="465555" y="190282"/>
                  <a:pt x="484434" y="209162"/>
                  <a:pt x="507725" y="209162"/>
                </a:cubicBezTo>
                <a:cubicBezTo>
                  <a:pt x="531016" y="209162"/>
                  <a:pt x="549895" y="190282"/>
                  <a:pt x="549895" y="166993"/>
                </a:cubicBezTo>
                <a:close/>
              </a:path>
            </a:pathLst>
          </a:custGeom>
          <a:gradFill>
            <a:gsLst>
              <a:gs pos="34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</a:gradFill>
          <a:ln w="33734" cap="flat">
            <a:noFill/>
            <a:prstDash val="solid"/>
            <a:miter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227">
            <a:extLst>
              <a:ext uri="{FF2B5EF4-FFF2-40B4-BE49-F238E27FC236}">
                <a16:creationId xmlns:a16="http://schemas.microsoft.com/office/drawing/2014/main" id="{A4032947-4B1F-42B1-C3E4-034A2FB51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90024" y="4037166"/>
            <a:ext cx="190620" cy="175545"/>
          </a:xfrm>
          <a:custGeom>
            <a:avLst/>
            <a:gdLst>
              <a:gd name="connsiteX0" fmla="*/ 151431 w 385307"/>
              <a:gd name="connsiteY0" fmla="*/ 2805 h 385307"/>
              <a:gd name="connsiteX1" fmla="*/ 157699 w 385307"/>
              <a:gd name="connsiteY1" fmla="*/ 5402 h 385307"/>
              <a:gd name="connsiteX2" fmla="*/ 182137 w 385307"/>
              <a:gd name="connsiteY2" fmla="*/ 17433 h 385307"/>
              <a:gd name="connsiteX3" fmla="*/ 203172 w 385307"/>
              <a:gd name="connsiteY3" fmla="*/ 17433 h 385307"/>
              <a:gd name="connsiteX4" fmla="*/ 227609 w 385307"/>
              <a:gd name="connsiteY4" fmla="*/ 5402 h 385307"/>
              <a:gd name="connsiteX5" fmla="*/ 297747 w 385307"/>
              <a:gd name="connsiteY5" fmla="*/ 29262 h 385307"/>
              <a:gd name="connsiteX6" fmla="*/ 299147 w 385307"/>
              <a:gd name="connsiteY6" fmla="*/ 32354 h 385307"/>
              <a:gd name="connsiteX7" fmla="*/ 300344 w 385307"/>
              <a:gd name="connsiteY7" fmla="*/ 35530 h 385307"/>
              <a:gd name="connsiteX8" fmla="*/ 309116 w 385307"/>
              <a:gd name="connsiteY8" fmla="*/ 61316 h 385307"/>
              <a:gd name="connsiteX9" fmla="*/ 323991 w 385307"/>
              <a:gd name="connsiteY9" fmla="*/ 76191 h 385307"/>
              <a:gd name="connsiteX10" fmla="*/ 349777 w 385307"/>
              <a:gd name="connsiteY10" fmla="*/ 84963 h 385307"/>
              <a:gd name="connsiteX11" fmla="*/ 382503 w 385307"/>
              <a:gd name="connsiteY11" fmla="*/ 151431 h 385307"/>
              <a:gd name="connsiteX12" fmla="*/ 379906 w 385307"/>
              <a:gd name="connsiteY12" fmla="*/ 157699 h 385307"/>
              <a:gd name="connsiteX13" fmla="*/ 367874 w 385307"/>
              <a:gd name="connsiteY13" fmla="*/ 182137 h 385307"/>
              <a:gd name="connsiteX14" fmla="*/ 367874 w 385307"/>
              <a:gd name="connsiteY14" fmla="*/ 203172 h 385307"/>
              <a:gd name="connsiteX15" fmla="*/ 379906 w 385307"/>
              <a:gd name="connsiteY15" fmla="*/ 227609 h 385307"/>
              <a:gd name="connsiteX16" fmla="*/ 356046 w 385307"/>
              <a:gd name="connsiteY16" fmla="*/ 297747 h 385307"/>
              <a:gd name="connsiteX17" fmla="*/ 349777 w 385307"/>
              <a:gd name="connsiteY17" fmla="*/ 300344 h 385307"/>
              <a:gd name="connsiteX18" fmla="*/ 323991 w 385307"/>
              <a:gd name="connsiteY18" fmla="*/ 309116 h 385307"/>
              <a:gd name="connsiteX19" fmla="*/ 309116 w 385307"/>
              <a:gd name="connsiteY19" fmla="*/ 323991 h 385307"/>
              <a:gd name="connsiteX20" fmla="*/ 300344 w 385307"/>
              <a:gd name="connsiteY20" fmla="*/ 349777 h 385307"/>
              <a:gd name="connsiteX21" fmla="*/ 233876 w 385307"/>
              <a:gd name="connsiteY21" fmla="*/ 382503 h 385307"/>
              <a:gd name="connsiteX22" fmla="*/ 227609 w 385307"/>
              <a:gd name="connsiteY22" fmla="*/ 379906 h 385307"/>
              <a:gd name="connsiteX23" fmla="*/ 203172 w 385307"/>
              <a:gd name="connsiteY23" fmla="*/ 367874 h 385307"/>
              <a:gd name="connsiteX24" fmla="*/ 182137 w 385307"/>
              <a:gd name="connsiteY24" fmla="*/ 367874 h 385307"/>
              <a:gd name="connsiteX25" fmla="*/ 157699 w 385307"/>
              <a:gd name="connsiteY25" fmla="*/ 379906 h 385307"/>
              <a:gd name="connsiteX26" fmla="*/ 87560 w 385307"/>
              <a:gd name="connsiteY26" fmla="*/ 356046 h 385307"/>
              <a:gd name="connsiteX27" fmla="*/ 84963 w 385307"/>
              <a:gd name="connsiteY27" fmla="*/ 349777 h 385307"/>
              <a:gd name="connsiteX28" fmla="*/ 76191 w 385307"/>
              <a:gd name="connsiteY28" fmla="*/ 323991 h 385307"/>
              <a:gd name="connsiteX29" fmla="*/ 61316 w 385307"/>
              <a:gd name="connsiteY29" fmla="*/ 309116 h 385307"/>
              <a:gd name="connsiteX30" fmla="*/ 35530 w 385307"/>
              <a:gd name="connsiteY30" fmla="*/ 300344 h 385307"/>
              <a:gd name="connsiteX31" fmla="*/ 2805 w 385307"/>
              <a:gd name="connsiteY31" fmla="*/ 233876 h 385307"/>
              <a:gd name="connsiteX32" fmla="*/ 5402 w 385307"/>
              <a:gd name="connsiteY32" fmla="*/ 227609 h 385307"/>
              <a:gd name="connsiteX33" fmla="*/ 17433 w 385307"/>
              <a:gd name="connsiteY33" fmla="*/ 203172 h 385307"/>
              <a:gd name="connsiteX34" fmla="*/ 17433 w 385307"/>
              <a:gd name="connsiteY34" fmla="*/ 182137 h 385307"/>
              <a:gd name="connsiteX35" fmla="*/ 5402 w 385307"/>
              <a:gd name="connsiteY35" fmla="*/ 157699 h 385307"/>
              <a:gd name="connsiteX36" fmla="*/ 29262 w 385307"/>
              <a:gd name="connsiteY36" fmla="*/ 87560 h 385307"/>
              <a:gd name="connsiteX37" fmla="*/ 35530 w 385307"/>
              <a:gd name="connsiteY37" fmla="*/ 84963 h 385307"/>
              <a:gd name="connsiteX38" fmla="*/ 61316 w 385307"/>
              <a:gd name="connsiteY38" fmla="*/ 76191 h 385307"/>
              <a:gd name="connsiteX39" fmla="*/ 76191 w 385307"/>
              <a:gd name="connsiteY39" fmla="*/ 61316 h 385307"/>
              <a:gd name="connsiteX40" fmla="*/ 84963 w 385307"/>
              <a:gd name="connsiteY40" fmla="*/ 35530 h 385307"/>
              <a:gd name="connsiteX41" fmla="*/ 151431 w 385307"/>
              <a:gd name="connsiteY41" fmla="*/ 2805 h 385307"/>
              <a:gd name="connsiteX42" fmla="*/ 258752 w 385307"/>
              <a:gd name="connsiteY42" fmla="*/ 134926 h 385307"/>
              <a:gd name="connsiteX43" fmla="*/ 155514 w 385307"/>
              <a:gd name="connsiteY43" fmla="*/ 238163 h 385307"/>
              <a:gd name="connsiteX44" fmla="*/ 117905 w 385307"/>
              <a:gd name="connsiteY44" fmla="*/ 193033 h 385307"/>
              <a:gd name="connsiteX45" fmla="*/ 97782 w 385307"/>
              <a:gd name="connsiteY45" fmla="*/ 191203 h 385307"/>
              <a:gd name="connsiteX46" fmla="*/ 95953 w 385307"/>
              <a:gd name="connsiteY46" fmla="*/ 211325 h 385307"/>
              <a:gd name="connsiteX47" fmla="*/ 143578 w 385307"/>
              <a:gd name="connsiteY47" fmla="*/ 268475 h 385307"/>
              <a:gd name="connsiteX48" fmla="*/ 164656 w 385307"/>
              <a:gd name="connsiteY48" fmla="*/ 269431 h 385307"/>
              <a:gd name="connsiteX49" fmla="*/ 278956 w 385307"/>
              <a:gd name="connsiteY49" fmla="*/ 155131 h 385307"/>
              <a:gd name="connsiteX50" fmla="*/ 278956 w 385307"/>
              <a:gd name="connsiteY50" fmla="*/ 134926 h 385307"/>
              <a:gd name="connsiteX51" fmla="*/ 258752 w 385307"/>
              <a:gd name="connsiteY51" fmla="*/ 134926 h 38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85307" h="385307">
                <a:moveTo>
                  <a:pt x="151431" y="2805"/>
                </a:moveTo>
                <a:cubicBezTo>
                  <a:pt x="153574" y="3535"/>
                  <a:pt x="155669" y="4402"/>
                  <a:pt x="157699" y="5402"/>
                </a:cubicBezTo>
                <a:lnTo>
                  <a:pt x="182137" y="17433"/>
                </a:lnTo>
                <a:cubicBezTo>
                  <a:pt x="188768" y="20698"/>
                  <a:pt x="196540" y="20698"/>
                  <a:pt x="203172" y="17433"/>
                </a:cubicBezTo>
                <a:lnTo>
                  <a:pt x="227609" y="5402"/>
                </a:lnTo>
                <a:cubicBezTo>
                  <a:pt x="253565" y="-7378"/>
                  <a:pt x="284969" y="3304"/>
                  <a:pt x="297747" y="29262"/>
                </a:cubicBezTo>
                <a:lnTo>
                  <a:pt x="299147" y="32354"/>
                </a:lnTo>
                <a:lnTo>
                  <a:pt x="300344" y="35530"/>
                </a:lnTo>
                <a:lnTo>
                  <a:pt x="309116" y="61316"/>
                </a:lnTo>
                <a:cubicBezTo>
                  <a:pt x="311498" y="68315"/>
                  <a:pt x="316994" y="73811"/>
                  <a:pt x="323991" y="76191"/>
                </a:cubicBezTo>
                <a:lnTo>
                  <a:pt x="349777" y="84963"/>
                </a:lnTo>
                <a:cubicBezTo>
                  <a:pt x="377169" y="94281"/>
                  <a:pt x="391820" y="124040"/>
                  <a:pt x="382503" y="151431"/>
                </a:cubicBezTo>
                <a:cubicBezTo>
                  <a:pt x="381773" y="153574"/>
                  <a:pt x="380906" y="155669"/>
                  <a:pt x="379906" y="157699"/>
                </a:cubicBezTo>
                <a:lnTo>
                  <a:pt x="367874" y="182137"/>
                </a:lnTo>
                <a:cubicBezTo>
                  <a:pt x="364609" y="188768"/>
                  <a:pt x="364609" y="196540"/>
                  <a:pt x="367874" y="203172"/>
                </a:cubicBezTo>
                <a:lnTo>
                  <a:pt x="379906" y="227609"/>
                </a:lnTo>
                <a:cubicBezTo>
                  <a:pt x="392687" y="253565"/>
                  <a:pt x="382004" y="284969"/>
                  <a:pt x="356046" y="297747"/>
                </a:cubicBezTo>
                <a:cubicBezTo>
                  <a:pt x="354015" y="298747"/>
                  <a:pt x="351922" y="299616"/>
                  <a:pt x="349777" y="300344"/>
                </a:cubicBezTo>
                <a:lnTo>
                  <a:pt x="323991" y="309116"/>
                </a:lnTo>
                <a:cubicBezTo>
                  <a:pt x="316994" y="311498"/>
                  <a:pt x="311498" y="316994"/>
                  <a:pt x="309116" y="323991"/>
                </a:cubicBezTo>
                <a:lnTo>
                  <a:pt x="300344" y="349777"/>
                </a:lnTo>
                <a:cubicBezTo>
                  <a:pt x="291026" y="377169"/>
                  <a:pt x="261268" y="391820"/>
                  <a:pt x="233876" y="382503"/>
                </a:cubicBezTo>
                <a:cubicBezTo>
                  <a:pt x="231733" y="381773"/>
                  <a:pt x="229640" y="380906"/>
                  <a:pt x="227609" y="379906"/>
                </a:cubicBezTo>
                <a:lnTo>
                  <a:pt x="203172" y="367874"/>
                </a:lnTo>
                <a:cubicBezTo>
                  <a:pt x="196540" y="364609"/>
                  <a:pt x="188768" y="364609"/>
                  <a:pt x="182137" y="367874"/>
                </a:cubicBezTo>
                <a:lnTo>
                  <a:pt x="157699" y="379906"/>
                </a:lnTo>
                <a:cubicBezTo>
                  <a:pt x="131742" y="392687"/>
                  <a:pt x="100340" y="382004"/>
                  <a:pt x="87560" y="356046"/>
                </a:cubicBezTo>
                <a:cubicBezTo>
                  <a:pt x="86560" y="354015"/>
                  <a:pt x="85692" y="351922"/>
                  <a:pt x="84963" y="349777"/>
                </a:cubicBezTo>
                <a:lnTo>
                  <a:pt x="76191" y="323991"/>
                </a:lnTo>
                <a:cubicBezTo>
                  <a:pt x="73811" y="316994"/>
                  <a:pt x="68315" y="311498"/>
                  <a:pt x="61316" y="309116"/>
                </a:cubicBezTo>
                <a:lnTo>
                  <a:pt x="35530" y="300344"/>
                </a:lnTo>
                <a:cubicBezTo>
                  <a:pt x="8139" y="291026"/>
                  <a:pt x="-6512" y="261268"/>
                  <a:pt x="2805" y="233876"/>
                </a:cubicBezTo>
                <a:cubicBezTo>
                  <a:pt x="3535" y="231733"/>
                  <a:pt x="4402" y="229640"/>
                  <a:pt x="5402" y="227609"/>
                </a:cubicBezTo>
                <a:lnTo>
                  <a:pt x="17433" y="203172"/>
                </a:lnTo>
                <a:cubicBezTo>
                  <a:pt x="20698" y="196540"/>
                  <a:pt x="20698" y="188768"/>
                  <a:pt x="17433" y="182137"/>
                </a:cubicBezTo>
                <a:lnTo>
                  <a:pt x="5402" y="157699"/>
                </a:lnTo>
                <a:cubicBezTo>
                  <a:pt x="-7378" y="131742"/>
                  <a:pt x="3304" y="100340"/>
                  <a:pt x="29262" y="87560"/>
                </a:cubicBezTo>
                <a:cubicBezTo>
                  <a:pt x="31293" y="86560"/>
                  <a:pt x="33387" y="85692"/>
                  <a:pt x="35530" y="84963"/>
                </a:cubicBezTo>
                <a:lnTo>
                  <a:pt x="61316" y="76191"/>
                </a:lnTo>
                <a:cubicBezTo>
                  <a:pt x="68315" y="73811"/>
                  <a:pt x="73811" y="68315"/>
                  <a:pt x="76191" y="61316"/>
                </a:cubicBezTo>
                <a:lnTo>
                  <a:pt x="84963" y="35530"/>
                </a:lnTo>
                <a:cubicBezTo>
                  <a:pt x="94281" y="8139"/>
                  <a:pt x="124040" y="-6512"/>
                  <a:pt x="151431" y="2805"/>
                </a:cubicBezTo>
                <a:close/>
                <a:moveTo>
                  <a:pt x="258752" y="134926"/>
                </a:moveTo>
                <a:lnTo>
                  <a:pt x="155514" y="238163"/>
                </a:lnTo>
                <a:lnTo>
                  <a:pt x="117905" y="193033"/>
                </a:lnTo>
                <a:cubicBezTo>
                  <a:pt x="112853" y="186970"/>
                  <a:pt x="103844" y="186150"/>
                  <a:pt x="97782" y="191203"/>
                </a:cubicBezTo>
                <a:cubicBezTo>
                  <a:pt x="91720" y="196255"/>
                  <a:pt x="90901" y="205263"/>
                  <a:pt x="95953" y="211325"/>
                </a:cubicBezTo>
                <a:lnTo>
                  <a:pt x="143578" y="268475"/>
                </a:lnTo>
                <a:cubicBezTo>
                  <a:pt x="148957" y="274929"/>
                  <a:pt x="158717" y="275373"/>
                  <a:pt x="164656" y="269431"/>
                </a:cubicBezTo>
                <a:lnTo>
                  <a:pt x="278956" y="155131"/>
                </a:lnTo>
                <a:cubicBezTo>
                  <a:pt x="284536" y="149552"/>
                  <a:pt x="284536" y="140506"/>
                  <a:pt x="278956" y="134926"/>
                </a:cubicBezTo>
                <a:cubicBezTo>
                  <a:pt x="273377" y="129347"/>
                  <a:pt x="264332" y="129347"/>
                  <a:pt x="258752" y="134926"/>
                </a:cubicBezTo>
                <a:close/>
              </a:path>
            </a:pathLst>
          </a:cu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 w="3175">
                <a:noFill/>
              </a:ln>
              <a:gradFill>
                <a:gsLst>
                  <a:gs pos="55747">
                    <a:srgbClr val="000000"/>
                  </a:gs>
                  <a:gs pos="37000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50A2C2-82DF-EC0D-AE99-EDDBB31CAAEE}"/>
              </a:ext>
            </a:extLst>
          </p:cNvPr>
          <p:cNvCxnSpPr>
            <a:cxnSpLocks/>
          </p:cNvCxnSpPr>
          <p:nvPr/>
        </p:nvCxnSpPr>
        <p:spPr>
          <a:xfrm>
            <a:off x="651538" y="3803050"/>
            <a:ext cx="740371" cy="0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148551-2E70-2BE0-D85F-8127EE8BEB49}"/>
              </a:ext>
            </a:extLst>
          </p:cNvPr>
          <p:cNvSpPr/>
          <p:nvPr/>
        </p:nvSpPr>
        <p:spPr>
          <a:xfrm>
            <a:off x="649614" y="3789046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88A2FCB-CDA0-6ED8-E007-1AA8059F9287}"/>
              </a:ext>
            </a:extLst>
          </p:cNvPr>
          <p:cNvSpPr/>
          <p:nvPr/>
        </p:nvSpPr>
        <p:spPr>
          <a:xfrm>
            <a:off x="649614" y="3800548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ADD3AF-064C-B83B-A393-DAAB356956A2}"/>
              </a:ext>
            </a:extLst>
          </p:cNvPr>
          <p:cNvSpPr/>
          <p:nvPr/>
        </p:nvSpPr>
        <p:spPr>
          <a:xfrm>
            <a:off x="649614" y="3794797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2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46 L 0.3168 -0.0004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65 -0.00046 L 0.3168 -0.0004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65 -0.00047 L 0.3168 -0.00047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Backend circuit breaking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246DE4-E173-89C5-96AF-D254C0DC66B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9400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3"/>
              </a:rPr>
              <a:t>built-in backend circuit breaker functionality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of APIM to either an Azure OpenAI endpoint or a mock server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Azure OpenAI endpoint is configured as an APIM backend, promoting reusability across APIs and improved governance.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Circuit breaking rules define controlled availability for the OpenAI endpoint.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When the circuit breaks, APIM stops sending requests to OpenAI.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Handles the status code 429  (Too Many Requests) and any other status code sent by the OpenAI service.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Doesn’t need any policy configuration. The rules are just properties of the backend.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C01A7F-E58E-5A55-866C-A5F7A545DCDC}"/>
              </a:ext>
            </a:extLst>
          </p:cNvPr>
          <p:cNvCxnSpPr/>
          <p:nvPr/>
        </p:nvCxnSpPr>
        <p:spPr>
          <a:xfrm>
            <a:off x="600332" y="3669116"/>
            <a:ext cx="917417" cy="0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9">
            <a:extLst>
              <a:ext uri="{FF2B5EF4-FFF2-40B4-BE49-F238E27FC236}">
                <a16:creationId xmlns:a16="http://schemas.microsoft.com/office/drawing/2014/main" id="{EA889F89-B89B-4614-FB81-3BE924910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1613" y="2644319"/>
            <a:ext cx="3364540" cy="1725881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0B4DA4-4E3D-86FC-D5D7-63C9FF412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1613" y="2920294"/>
            <a:ext cx="336454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Azure API Management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F789049-DC77-5BDD-B0EE-3199EBA84811}"/>
              </a:ext>
            </a:extLst>
          </p:cNvPr>
          <p:cNvSpPr/>
          <p:nvPr/>
        </p:nvSpPr>
        <p:spPr bwMode="auto">
          <a:xfrm>
            <a:off x="2317945" y="2595221"/>
            <a:ext cx="386936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D9998F4-70DB-1F41-4AB7-4F3A21C97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9871" y="2398820"/>
            <a:ext cx="504723" cy="504722"/>
          </a:xfrm>
          <a:prstGeom prst="rect">
            <a:avLst/>
          </a:prstGeom>
        </p:spPr>
      </p:pic>
      <p:sp>
        <p:nvSpPr>
          <p:cNvPr id="30" name="Freeform 2">
            <a:extLst>
              <a:ext uri="{FF2B5EF4-FFF2-40B4-BE49-F238E27FC236}">
                <a16:creationId xmlns:a16="http://schemas.microsoft.com/office/drawing/2014/main" id="{227C4FE9-91EA-7C53-FCF5-2117A388C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99660" y="3376853"/>
            <a:ext cx="453927" cy="443364"/>
          </a:xfrm>
          <a:custGeom>
            <a:avLst/>
            <a:gdLst>
              <a:gd name="connsiteX0" fmla="*/ 2275256 w 5090314"/>
              <a:gd name="connsiteY0" fmla="*/ 14 h 5153214"/>
              <a:gd name="connsiteX1" fmla="*/ 1034772 w 5090314"/>
              <a:gd name="connsiteY1" fmla="*/ 898737 h 5153214"/>
              <a:gd name="connsiteX2" fmla="*/ 175100 w 5090314"/>
              <a:gd name="connsiteY2" fmla="*/ 1521829 h 5153214"/>
              <a:gd name="connsiteX3" fmla="*/ 335861 w 5090314"/>
              <a:gd name="connsiteY3" fmla="*/ 3043358 h 5153214"/>
              <a:gd name="connsiteX4" fmla="*/ 445885 w 5090314"/>
              <a:gd name="connsiteY4" fmla="*/ 4095716 h 5153214"/>
              <a:gd name="connsiteX5" fmla="*/ 1847129 w 5090314"/>
              <a:gd name="connsiteY5" fmla="*/ 4720518 h 5153214"/>
              <a:gd name="connsiteX6" fmla="*/ 2815116 w 5090314"/>
              <a:gd name="connsiteY6" fmla="*/ 5153205 h 5153214"/>
              <a:gd name="connsiteX7" fmla="*/ 4055884 w 5090314"/>
              <a:gd name="connsiteY7" fmla="*/ 4254482 h 5153214"/>
              <a:gd name="connsiteX8" fmla="*/ 4913847 w 5090314"/>
              <a:gd name="connsiteY8" fmla="*/ 3631675 h 5153214"/>
              <a:gd name="connsiteX9" fmla="*/ 4754796 w 5090314"/>
              <a:gd name="connsiteY9" fmla="*/ 2109861 h 5153214"/>
              <a:gd name="connsiteX10" fmla="*/ 4754796 w 5090314"/>
              <a:gd name="connsiteY10" fmla="*/ 2108150 h 5153214"/>
              <a:gd name="connsiteX11" fmla="*/ 4644771 w 5090314"/>
              <a:gd name="connsiteY11" fmla="*/ 1054082 h 5153214"/>
              <a:gd name="connsiteX12" fmla="*/ 3245238 w 5090314"/>
              <a:gd name="connsiteY12" fmla="*/ 430990 h 5153214"/>
              <a:gd name="connsiteX13" fmla="*/ 2275256 w 5090314"/>
              <a:gd name="connsiteY13" fmla="*/ 14 h 5153214"/>
              <a:gd name="connsiteX14" fmla="*/ 2275256 w 5090314"/>
              <a:gd name="connsiteY14" fmla="*/ 334933 h 5153214"/>
              <a:gd name="connsiteX15" fmla="*/ 2273545 w 5090314"/>
              <a:gd name="connsiteY15" fmla="*/ 336643 h 5153214"/>
              <a:gd name="connsiteX16" fmla="*/ 2893787 w 5090314"/>
              <a:gd name="connsiteY16" fmla="*/ 560112 h 5153214"/>
              <a:gd name="connsiteX17" fmla="*/ 2862433 w 5090314"/>
              <a:gd name="connsiteY17" fmla="*/ 577500 h 5153214"/>
              <a:gd name="connsiteX18" fmla="*/ 1834872 w 5090314"/>
              <a:gd name="connsiteY18" fmla="*/ 1169237 h 5153214"/>
              <a:gd name="connsiteX19" fmla="*/ 1751072 w 5090314"/>
              <a:gd name="connsiteY19" fmla="*/ 1315747 h 5153214"/>
              <a:gd name="connsiteX20" fmla="*/ 1751072 w 5090314"/>
              <a:gd name="connsiteY20" fmla="*/ 2704734 h 5153214"/>
              <a:gd name="connsiteX21" fmla="*/ 1308978 w 5090314"/>
              <a:gd name="connsiteY21" fmla="*/ 2449910 h 5153214"/>
              <a:gd name="connsiteX22" fmla="*/ 1308978 w 5090314"/>
              <a:gd name="connsiteY22" fmla="*/ 1301780 h 5153214"/>
              <a:gd name="connsiteX23" fmla="*/ 2275256 w 5090314"/>
              <a:gd name="connsiteY23" fmla="*/ 334933 h 5153214"/>
              <a:gd name="connsiteX24" fmla="*/ 3512888 w 5090314"/>
              <a:gd name="connsiteY24" fmla="*/ 739401 h 5153214"/>
              <a:gd name="connsiteX25" fmla="*/ 4352893 w 5090314"/>
              <a:gd name="connsiteY25" fmla="*/ 1223394 h 5153214"/>
              <a:gd name="connsiteX26" fmla="*/ 4468048 w 5090314"/>
              <a:gd name="connsiteY26" fmla="*/ 1869004 h 5153214"/>
              <a:gd name="connsiteX27" fmla="*/ 4438404 w 5090314"/>
              <a:gd name="connsiteY27" fmla="*/ 1851617 h 5153214"/>
              <a:gd name="connsiteX28" fmla="*/ 3411130 w 5090314"/>
              <a:gd name="connsiteY28" fmla="*/ 1258169 h 5153214"/>
              <a:gd name="connsiteX29" fmla="*/ 3241817 w 5090314"/>
              <a:gd name="connsiteY29" fmla="*/ 1258169 h 5153214"/>
              <a:gd name="connsiteX30" fmla="*/ 2037819 w 5090314"/>
              <a:gd name="connsiteY30" fmla="*/ 1952805 h 5153214"/>
              <a:gd name="connsiteX31" fmla="*/ 2037819 w 5090314"/>
              <a:gd name="connsiteY31" fmla="*/ 1443158 h 5153214"/>
              <a:gd name="connsiteX32" fmla="*/ 3031745 w 5090314"/>
              <a:gd name="connsiteY32" fmla="*/ 869093 h 5153214"/>
              <a:gd name="connsiteX33" fmla="*/ 3512888 w 5090314"/>
              <a:gd name="connsiteY33" fmla="*/ 739401 h 5153214"/>
              <a:gd name="connsiteX34" fmla="*/ 971779 w 5090314"/>
              <a:gd name="connsiteY34" fmla="*/ 1266720 h 5153214"/>
              <a:gd name="connsiteX35" fmla="*/ 971779 w 5090314"/>
              <a:gd name="connsiteY35" fmla="*/ 2486395 h 5153214"/>
              <a:gd name="connsiteX36" fmla="*/ 1055580 w 5090314"/>
              <a:gd name="connsiteY36" fmla="*/ 2632905 h 5153214"/>
              <a:gd name="connsiteX37" fmla="*/ 2257583 w 5090314"/>
              <a:gd name="connsiteY37" fmla="*/ 3325546 h 5153214"/>
              <a:gd name="connsiteX38" fmla="*/ 1813780 w 5090314"/>
              <a:gd name="connsiteY38" fmla="*/ 3582079 h 5153214"/>
              <a:gd name="connsiteX39" fmla="*/ 821279 w 5090314"/>
              <a:gd name="connsiteY39" fmla="*/ 3009724 h 5153214"/>
              <a:gd name="connsiteX40" fmla="*/ 468403 w 5090314"/>
              <a:gd name="connsiteY40" fmla="*/ 1690571 h 5153214"/>
              <a:gd name="connsiteX41" fmla="*/ 971779 w 5090314"/>
              <a:gd name="connsiteY41" fmla="*/ 1266720 h 5153214"/>
              <a:gd name="connsiteX42" fmla="*/ 3274597 w 5090314"/>
              <a:gd name="connsiteY42" fmla="*/ 1568860 h 5153214"/>
              <a:gd name="connsiteX43" fmla="*/ 4268807 w 5090314"/>
              <a:gd name="connsiteY43" fmla="*/ 2141215 h 5153214"/>
              <a:gd name="connsiteX44" fmla="*/ 4621683 w 5090314"/>
              <a:gd name="connsiteY44" fmla="*/ 3460368 h 5153214"/>
              <a:gd name="connsiteX45" fmla="*/ 4623394 w 5090314"/>
              <a:gd name="connsiteY45" fmla="*/ 3462078 h 5153214"/>
              <a:gd name="connsiteX46" fmla="*/ 4120302 w 5090314"/>
              <a:gd name="connsiteY46" fmla="*/ 3884504 h 5153214"/>
              <a:gd name="connsiteX47" fmla="*/ 4120302 w 5090314"/>
              <a:gd name="connsiteY47" fmla="*/ 2664544 h 5153214"/>
              <a:gd name="connsiteX48" fmla="*/ 4036501 w 5090314"/>
              <a:gd name="connsiteY48" fmla="*/ 2518034 h 5153214"/>
              <a:gd name="connsiteX49" fmla="*/ 2832789 w 5090314"/>
              <a:gd name="connsiteY49" fmla="*/ 1823398 h 5153214"/>
              <a:gd name="connsiteX50" fmla="*/ 3274597 w 5090314"/>
              <a:gd name="connsiteY50" fmla="*/ 1568860 h 5153214"/>
              <a:gd name="connsiteX51" fmla="*/ 2544331 w 5090314"/>
              <a:gd name="connsiteY51" fmla="*/ 1989290 h 5153214"/>
              <a:gd name="connsiteX52" fmla="*/ 3051127 w 5090314"/>
              <a:gd name="connsiteY52" fmla="*/ 2282309 h 5153214"/>
              <a:gd name="connsiteX53" fmla="*/ 3051127 w 5090314"/>
              <a:gd name="connsiteY53" fmla="*/ 2866920 h 5153214"/>
              <a:gd name="connsiteX54" fmla="*/ 2544331 w 5090314"/>
              <a:gd name="connsiteY54" fmla="*/ 3159939 h 5153214"/>
              <a:gd name="connsiteX55" fmla="*/ 2037534 w 5090314"/>
              <a:gd name="connsiteY55" fmla="*/ 2866920 h 5153214"/>
              <a:gd name="connsiteX56" fmla="*/ 2037534 w 5090314"/>
              <a:gd name="connsiteY56" fmla="*/ 2282309 h 5153214"/>
              <a:gd name="connsiteX57" fmla="*/ 2544331 w 5090314"/>
              <a:gd name="connsiteY57" fmla="*/ 1989290 h 5153214"/>
              <a:gd name="connsiteX58" fmla="*/ 3341010 w 5090314"/>
              <a:gd name="connsiteY58" fmla="*/ 2449910 h 5153214"/>
              <a:gd name="connsiteX59" fmla="*/ 3783103 w 5090314"/>
              <a:gd name="connsiteY59" fmla="*/ 2704734 h 5153214"/>
              <a:gd name="connsiteX60" fmla="*/ 3783103 w 5090314"/>
              <a:gd name="connsiteY60" fmla="*/ 3851154 h 5153214"/>
              <a:gd name="connsiteX61" fmla="*/ 2816827 w 5090314"/>
              <a:gd name="connsiteY61" fmla="*/ 4818001 h 5153214"/>
              <a:gd name="connsiteX62" fmla="*/ 2816827 w 5090314"/>
              <a:gd name="connsiteY62" fmla="*/ 4816291 h 5153214"/>
              <a:gd name="connsiteX63" fmla="*/ 2198295 w 5090314"/>
              <a:gd name="connsiteY63" fmla="*/ 4592822 h 5153214"/>
              <a:gd name="connsiteX64" fmla="*/ 2229650 w 5090314"/>
              <a:gd name="connsiteY64" fmla="*/ 4575435 h 5153214"/>
              <a:gd name="connsiteX65" fmla="*/ 3256924 w 5090314"/>
              <a:gd name="connsiteY65" fmla="*/ 3983982 h 5153214"/>
              <a:gd name="connsiteX66" fmla="*/ 3340725 w 5090314"/>
              <a:gd name="connsiteY66" fmla="*/ 3837473 h 5153214"/>
              <a:gd name="connsiteX67" fmla="*/ 3341010 w 5090314"/>
              <a:gd name="connsiteY67" fmla="*/ 2449910 h 5153214"/>
              <a:gd name="connsiteX68" fmla="*/ 3052552 w 5090314"/>
              <a:gd name="connsiteY68" fmla="*/ 3200414 h 5153214"/>
              <a:gd name="connsiteX69" fmla="*/ 3052552 w 5090314"/>
              <a:gd name="connsiteY69" fmla="*/ 3710061 h 5153214"/>
              <a:gd name="connsiteX70" fmla="*/ 2058342 w 5090314"/>
              <a:gd name="connsiteY70" fmla="*/ 4282416 h 5153214"/>
              <a:gd name="connsiteX71" fmla="*/ 737478 w 5090314"/>
              <a:gd name="connsiteY71" fmla="*/ 3929825 h 5153214"/>
              <a:gd name="connsiteX72" fmla="*/ 739189 w 5090314"/>
              <a:gd name="connsiteY72" fmla="*/ 3929825 h 5153214"/>
              <a:gd name="connsiteX73" fmla="*/ 623749 w 5090314"/>
              <a:gd name="connsiteY73" fmla="*/ 3284215 h 5153214"/>
              <a:gd name="connsiteX74" fmla="*/ 653392 w 5090314"/>
              <a:gd name="connsiteY74" fmla="*/ 3301602 h 5153214"/>
              <a:gd name="connsiteX75" fmla="*/ 1680667 w 5090314"/>
              <a:gd name="connsiteY75" fmla="*/ 3895050 h 5153214"/>
              <a:gd name="connsiteX76" fmla="*/ 1849979 w 5090314"/>
              <a:gd name="connsiteY76" fmla="*/ 3895050 h 5153214"/>
              <a:gd name="connsiteX77" fmla="*/ 3052552 w 5090314"/>
              <a:gd name="connsiteY77" fmla="*/ 3200414 h 5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090314" h="5153214">
                <a:moveTo>
                  <a:pt x="2275256" y="14"/>
                </a:moveTo>
                <a:cubicBezTo>
                  <a:pt x="1710881" y="14"/>
                  <a:pt x="1209501" y="362866"/>
                  <a:pt x="1034772" y="898737"/>
                </a:cubicBezTo>
                <a:cubicBezTo>
                  <a:pt x="671920" y="973417"/>
                  <a:pt x="358664" y="1200306"/>
                  <a:pt x="175100" y="1521829"/>
                </a:cubicBezTo>
                <a:cubicBezTo>
                  <a:pt x="-107942" y="2010383"/>
                  <a:pt x="-43239" y="2624638"/>
                  <a:pt x="335861" y="3043358"/>
                </a:cubicBezTo>
                <a:cubicBezTo>
                  <a:pt x="218710" y="3394239"/>
                  <a:pt x="258901" y="3777900"/>
                  <a:pt x="445885" y="4095716"/>
                </a:cubicBezTo>
                <a:cubicBezTo>
                  <a:pt x="727217" y="4585981"/>
                  <a:pt x="1293301" y="4837384"/>
                  <a:pt x="1847129" y="4720518"/>
                </a:cubicBezTo>
                <a:cubicBezTo>
                  <a:pt x="2092546" y="4997005"/>
                  <a:pt x="2445138" y="5154631"/>
                  <a:pt x="2815116" y="5153205"/>
                </a:cubicBezTo>
                <a:cubicBezTo>
                  <a:pt x="3379490" y="5153205"/>
                  <a:pt x="3880871" y="4790353"/>
                  <a:pt x="4055884" y="4254482"/>
                </a:cubicBezTo>
                <a:cubicBezTo>
                  <a:pt x="4419307" y="4179518"/>
                  <a:pt x="4731993" y="3952628"/>
                  <a:pt x="4913847" y="3631675"/>
                </a:cubicBezTo>
                <a:cubicBezTo>
                  <a:pt x="5198599" y="3143122"/>
                  <a:pt x="5133896" y="2528866"/>
                  <a:pt x="4754796" y="2109861"/>
                </a:cubicBezTo>
                <a:lnTo>
                  <a:pt x="4754796" y="2108150"/>
                </a:lnTo>
                <a:cubicBezTo>
                  <a:pt x="4871946" y="1757269"/>
                  <a:pt x="4831756" y="1373324"/>
                  <a:pt x="4644771" y="1054082"/>
                </a:cubicBezTo>
                <a:cubicBezTo>
                  <a:pt x="4363440" y="565528"/>
                  <a:pt x="3797355" y="314125"/>
                  <a:pt x="3245238" y="430990"/>
                </a:cubicBezTo>
                <a:cubicBezTo>
                  <a:pt x="2998395" y="155074"/>
                  <a:pt x="2645234" y="-1696"/>
                  <a:pt x="2275256" y="14"/>
                </a:cubicBezTo>
                <a:close/>
                <a:moveTo>
                  <a:pt x="2275256" y="334933"/>
                </a:moveTo>
                <a:lnTo>
                  <a:pt x="2273545" y="336643"/>
                </a:lnTo>
                <a:cubicBezTo>
                  <a:pt x="2500720" y="336643"/>
                  <a:pt x="2719059" y="415028"/>
                  <a:pt x="2893787" y="560112"/>
                </a:cubicBezTo>
                <a:cubicBezTo>
                  <a:pt x="2886661" y="563533"/>
                  <a:pt x="2872694" y="572369"/>
                  <a:pt x="2862433" y="577500"/>
                </a:cubicBezTo>
                <a:lnTo>
                  <a:pt x="1834872" y="1169237"/>
                </a:lnTo>
                <a:cubicBezTo>
                  <a:pt x="1782426" y="1198881"/>
                  <a:pt x="1751072" y="1254749"/>
                  <a:pt x="1751072" y="1315747"/>
                </a:cubicBezTo>
                <a:lnTo>
                  <a:pt x="1751072" y="2704734"/>
                </a:lnTo>
                <a:lnTo>
                  <a:pt x="1308978" y="2449910"/>
                </a:lnTo>
                <a:lnTo>
                  <a:pt x="1308978" y="1301780"/>
                </a:lnTo>
                <a:cubicBezTo>
                  <a:pt x="1308693" y="768475"/>
                  <a:pt x="1741095" y="335788"/>
                  <a:pt x="2275256" y="334933"/>
                </a:cubicBezTo>
                <a:close/>
                <a:moveTo>
                  <a:pt x="3512888" y="739401"/>
                </a:moveTo>
                <a:cubicBezTo>
                  <a:pt x="3859493" y="738831"/>
                  <a:pt x="4179875" y="923250"/>
                  <a:pt x="4352893" y="1223394"/>
                </a:cubicBezTo>
                <a:cubicBezTo>
                  <a:pt x="4464628" y="1418930"/>
                  <a:pt x="4506528" y="1647530"/>
                  <a:pt x="4468048" y="1869004"/>
                </a:cubicBezTo>
                <a:cubicBezTo>
                  <a:pt x="4460922" y="1863873"/>
                  <a:pt x="4447241" y="1856748"/>
                  <a:pt x="4438404" y="1851617"/>
                </a:cubicBezTo>
                <a:lnTo>
                  <a:pt x="3411130" y="1258169"/>
                </a:lnTo>
                <a:cubicBezTo>
                  <a:pt x="3358683" y="1228525"/>
                  <a:pt x="3294264" y="1228525"/>
                  <a:pt x="3241817" y="1258169"/>
                </a:cubicBezTo>
                <a:lnTo>
                  <a:pt x="2037819" y="1952805"/>
                </a:lnTo>
                <a:lnTo>
                  <a:pt x="2037819" y="1443158"/>
                </a:lnTo>
                <a:lnTo>
                  <a:pt x="3031745" y="869093"/>
                </a:lnTo>
                <a:cubicBezTo>
                  <a:pt x="3177969" y="784437"/>
                  <a:pt x="3343860" y="739686"/>
                  <a:pt x="3512888" y="739401"/>
                </a:cubicBezTo>
                <a:close/>
                <a:moveTo>
                  <a:pt x="971779" y="1266720"/>
                </a:moveTo>
                <a:lnTo>
                  <a:pt x="971779" y="2486395"/>
                </a:lnTo>
                <a:cubicBezTo>
                  <a:pt x="971779" y="2547393"/>
                  <a:pt x="1003133" y="2601551"/>
                  <a:pt x="1055580" y="2632905"/>
                </a:cubicBezTo>
                <a:lnTo>
                  <a:pt x="2257583" y="3325546"/>
                </a:lnTo>
                <a:lnTo>
                  <a:pt x="1813780" y="3582079"/>
                </a:lnTo>
                <a:lnTo>
                  <a:pt x="821279" y="3009724"/>
                </a:lnTo>
                <a:cubicBezTo>
                  <a:pt x="359519" y="2742359"/>
                  <a:pt x="201608" y="2152046"/>
                  <a:pt x="468403" y="1690571"/>
                </a:cubicBezTo>
                <a:cubicBezTo>
                  <a:pt x="581563" y="1495035"/>
                  <a:pt x="759426" y="1345105"/>
                  <a:pt x="971779" y="1266720"/>
                </a:cubicBezTo>
                <a:close/>
                <a:moveTo>
                  <a:pt x="3274597" y="1568860"/>
                </a:moveTo>
                <a:lnTo>
                  <a:pt x="4268807" y="2141215"/>
                </a:lnTo>
                <a:cubicBezTo>
                  <a:pt x="4731993" y="2408295"/>
                  <a:pt x="4889049" y="2998037"/>
                  <a:pt x="4621683" y="3460368"/>
                </a:cubicBezTo>
                <a:lnTo>
                  <a:pt x="4623394" y="3462078"/>
                </a:lnTo>
                <a:cubicBezTo>
                  <a:pt x="4509949" y="3657614"/>
                  <a:pt x="4331515" y="3807544"/>
                  <a:pt x="4120302" y="3884504"/>
                </a:cubicBezTo>
                <a:lnTo>
                  <a:pt x="4120302" y="2664544"/>
                </a:lnTo>
                <a:cubicBezTo>
                  <a:pt x="4120302" y="2603546"/>
                  <a:pt x="4088948" y="2547678"/>
                  <a:pt x="4036501" y="2518034"/>
                </a:cubicBezTo>
                <a:lnTo>
                  <a:pt x="2832789" y="1823398"/>
                </a:lnTo>
                <a:lnTo>
                  <a:pt x="3274597" y="1568860"/>
                </a:lnTo>
                <a:close/>
                <a:moveTo>
                  <a:pt x="2544331" y="1989290"/>
                </a:moveTo>
                <a:lnTo>
                  <a:pt x="3051127" y="2282309"/>
                </a:lnTo>
                <a:lnTo>
                  <a:pt x="3051127" y="2866920"/>
                </a:lnTo>
                <a:lnTo>
                  <a:pt x="2544331" y="3159939"/>
                </a:lnTo>
                <a:lnTo>
                  <a:pt x="2037534" y="2866920"/>
                </a:lnTo>
                <a:lnTo>
                  <a:pt x="2037534" y="2282309"/>
                </a:lnTo>
                <a:lnTo>
                  <a:pt x="2544331" y="1989290"/>
                </a:lnTo>
                <a:close/>
                <a:moveTo>
                  <a:pt x="3341010" y="2449910"/>
                </a:moveTo>
                <a:lnTo>
                  <a:pt x="3783103" y="2704734"/>
                </a:lnTo>
                <a:lnTo>
                  <a:pt x="3783103" y="3851154"/>
                </a:lnTo>
                <a:cubicBezTo>
                  <a:pt x="3783103" y="4385030"/>
                  <a:pt x="3349847" y="4818001"/>
                  <a:pt x="2816827" y="4818001"/>
                </a:cubicBezTo>
                <a:lnTo>
                  <a:pt x="2816827" y="4816291"/>
                </a:lnTo>
                <a:cubicBezTo>
                  <a:pt x="2591362" y="4816291"/>
                  <a:pt x="2371313" y="4737621"/>
                  <a:pt x="2198295" y="4592822"/>
                </a:cubicBezTo>
                <a:cubicBezTo>
                  <a:pt x="2205421" y="4589401"/>
                  <a:pt x="2221098" y="4580565"/>
                  <a:pt x="2229650" y="4575435"/>
                </a:cubicBezTo>
                <a:lnTo>
                  <a:pt x="3256924" y="3983982"/>
                </a:lnTo>
                <a:cubicBezTo>
                  <a:pt x="3309371" y="3954338"/>
                  <a:pt x="3342435" y="3898471"/>
                  <a:pt x="3340725" y="3837473"/>
                </a:cubicBezTo>
                <a:lnTo>
                  <a:pt x="3341010" y="2449910"/>
                </a:lnTo>
                <a:close/>
                <a:moveTo>
                  <a:pt x="3052552" y="3200414"/>
                </a:moveTo>
                <a:lnTo>
                  <a:pt x="3052552" y="3710061"/>
                </a:lnTo>
                <a:lnTo>
                  <a:pt x="2058342" y="4282416"/>
                </a:lnTo>
                <a:cubicBezTo>
                  <a:pt x="1595156" y="4547786"/>
                  <a:pt x="1004843" y="4390730"/>
                  <a:pt x="737478" y="3929825"/>
                </a:cubicBezTo>
                <a:lnTo>
                  <a:pt x="739189" y="3929825"/>
                </a:lnTo>
                <a:cubicBezTo>
                  <a:pt x="625744" y="3735999"/>
                  <a:pt x="585269" y="3505689"/>
                  <a:pt x="623749" y="3284215"/>
                </a:cubicBezTo>
                <a:cubicBezTo>
                  <a:pt x="630875" y="3289346"/>
                  <a:pt x="644841" y="3296471"/>
                  <a:pt x="653392" y="3301602"/>
                </a:cubicBezTo>
                <a:lnTo>
                  <a:pt x="1680667" y="3895050"/>
                </a:lnTo>
                <a:cubicBezTo>
                  <a:pt x="1733114" y="3924694"/>
                  <a:pt x="1797533" y="3924694"/>
                  <a:pt x="1849979" y="3895050"/>
                </a:cubicBezTo>
                <a:lnTo>
                  <a:pt x="3052552" y="3200414"/>
                </a:lnTo>
                <a:close/>
              </a:path>
            </a:pathLst>
          </a:custGeom>
          <a:solidFill>
            <a:srgbClr val="FFFFFF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900EB9-028B-170F-5E6C-531064C19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869912" y="3865705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OpenAI</a:t>
            </a:r>
          </a:p>
        </p:txBody>
      </p:sp>
      <p:sp>
        <p:nvSpPr>
          <p:cNvPr id="32" name="Rectangle: Rounded Corners 36">
            <a:extLst>
              <a:ext uri="{FF2B5EF4-FFF2-40B4-BE49-F238E27FC236}">
                <a16:creationId xmlns:a16="http://schemas.microsoft.com/office/drawing/2014/main" id="{68B56F9C-3F65-7313-01FF-FF9D7D2D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42358" y="3127505"/>
            <a:ext cx="1524322" cy="1061098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4845E8-13FC-E290-639C-CE842C2A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13211" y="3895616"/>
            <a:ext cx="18212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Unavailable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F0578B-5AB1-2A0A-0ED6-64285FA5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42183" y="2889049"/>
            <a:ext cx="15538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Primary region/instance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644C25E-AA18-4B47-AC73-A515AA3FCBA9}"/>
              </a:ext>
            </a:extLst>
          </p:cNvPr>
          <p:cNvSpPr/>
          <p:nvPr/>
        </p:nvSpPr>
        <p:spPr>
          <a:xfrm>
            <a:off x="1821251" y="3526239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B304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Backend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1EC82-4840-EFC5-F522-1D899F3E5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62054" y="3571500"/>
            <a:ext cx="39063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2C4E16-F941-F536-2B5D-5404C8D65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393676" y="3563242"/>
            <a:ext cx="8548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BC1B09-5D3B-4C00-F379-6289FFC54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8128" y="3571091"/>
            <a:ext cx="44567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☹️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80448C9-721A-C766-2695-C837E45456CB}"/>
              </a:ext>
            </a:extLst>
          </p:cNvPr>
          <p:cNvSpPr/>
          <p:nvPr/>
        </p:nvSpPr>
        <p:spPr>
          <a:xfrm>
            <a:off x="598408" y="3643610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8C3C66-2A11-50ED-5A07-7FD383E17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29188" y="3333650"/>
            <a:ext cx="131817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300" spc="-5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rPr>
              <a:t>Requests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C89D26-E2D8-0ECD-6C52-B6A23260E68C}"/>
              </a:ext>
            </a:extLst>
          </p:cNvPr>
          <p:cNvCxnSpPr>
            <a:cxnSpLocks/>
          </p:cNvCxnSpPr>
          <p:nvPr/>
        </p:nvCxnSpPr>
        <p:spPr>
          <a:xfrm>
            <a:off x="3434428" y="3672368"/>
            <a:ext cx="1034788" cy="0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13B6C315-4E35-1621-2680-1DB0E1FB8CDE}"/>
              </a:ext>
            </a:extLst>
          </p:cNvPr>
          <p:cNvSpPr/>
          <p:nvPr/>
        </p:nvSpPr>
        <p:spPr>
          <a:xfrm>
            <a:off x="595531" y="3640733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A6B811F-8E61-665C-C75D-00AF0ED41776}"/>
              </a:ext>
            </a:extLst>
          </p:cNvPr>
          <p:cNvSpPr>
            <a:spLocks/>
          </p:cNvSpPr>
          <p:nvPr/>
        </p:nvSpPr>
        <p:spPr>
          <a:xfrm>
            <a:off x="595531" y="3634982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7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185 L 0.3168 0.003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0.00185 L 0.3168 0.0037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91667E-6 0.00185 L 0.3168 0.00371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0185 L 0.09258 0.00347 L 0.00417 0.05625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27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39" grpId="0" animBg="1"/>
      <p:bldP spid="42" grpId="0" animBg="1"/>
      <p:bldP spid="43" grpId="0" animBg="1"/>
      <p:bldP spid="4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Backend pool load balancing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211BCB-36F7-89B6-3EFC-5B78CD5B82F4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45550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3"/>
              </a:rPr>
              <a:t>built-in load balancing backend pool functionality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of APIM to either a list of Azure OpenAI endpoints or mock servers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Spread the load to multiple backends, which may have individual backend circuit breakers.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Shift the load from one set of backends to another for upgrade (blue-green deployment).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Currently, the backend pool supports round-robin load balancing.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Doesn’t need any policy configuration. The rules are just properties of the backend.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83DB484-C88E-E12D-4D5D-0C31E2E7D6C9}"/>
              </a:ext>
            </a:extLst>
          </p:cNvPr>
          <p:cNvCxnSpPr/>
          <p:nvPr/>
        </p:nvCxnSpPr>
        <p:spPr>
          <a:xfrm>
            <a:off x="683277" y="3634456"/>
            <a:ext cx="917417" cy="0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95BC33-2481-86E6-2DF7-EDFEEE44E0A3}"/>
              </a:ext>
            </a:extLst>
          </p:cNvPr>
          <p:cNvSpPr/>
          <p:nvPr/>
        </p:nvSpPr>
        <p:spPr>
          <a:xfrm>
            <a:off x="1667312" y="2952909"/>
            <a:ext cx="1814673" cy="14154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EE1CF6-91DD-FFD6-0FCA-3754BE186EAD}"/>
              </a:ext>
            </a:extLst>
          </p:cNvPr>
          <p:cNvSpPr/>
          <p:nvPr/>
        </p:nvSpPr>
        <p:spPr>
          <a:xfrm>
            <a:off x="2571628" y="3028288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B304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Backend #1</a:t>
            </a:r>
          </a:p>
        </p:txBody>
      </p:sp>
      <p:sp>
        <p:nvSpPr>
          <p:cNvPr id="9" name="Rectangle: Rounded Corners 29">
            <a:extLst>
              <a:ext uri="{FF2B5EF4-FFF2-40B4-BE49-F238E27FC236}">
                <a16:creationId xmlns:a16="http://schemas.microsoft.com/office/drawing/2014/main" id="{D5AB5D75-FCF2-DEAD-62EC-C898AE3FC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4558" y="1994302"/>
            <a:ext cx="3364540" cy="3289924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92EE56-1EEC-1965-6E80-CA45AAA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94558" y="2270277"/>
            <a:ext cx="336454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Azure API Management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5AD0E-A7F9-993C-E00B-006694794A1E}"/>
              </a:ext>
            </a:extLst>
          </p:cNvPr>
          <p:cNvSpPr/>
          <p:nvPr/>
        </p:nvSpPr>
        <p:spPr bwMode="auto">
          <a:xfrm>
            <a:off x="2400890" y="1945204"/>
            <a:ext cx="386936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E3BD59-9AE9-6D53-78AD-AE484B883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2816" y="1748803"/>
            <a:ext cx="504723" cy="504722"/>
          </a:xfrm>
          <a:prstGeom prst="rect">
            <a:avLst/>
          </a:prstGeom>
        </p:spPr>
      </p:pic>
      <p:sp>
        <p:nvSpPr>
          <p:cNvPr id="13" name="Freeform 2">
            <a:extLst>
              <a:ext uri="{FF2B5EF4-FFF2-40B4-BE49-F238E27FC236}">
                <a16:creationId xmlns:a16="http://schemas.microsoft.com/office/drawing/2014/main" id="{C0E1162A-0FEB-7A70-A9A8-8F4F56E49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82605" y="2445037"/>
            <a:ext cx="453927" cy="443364"/>
          </a:xfrm>
          <a:custGeom>
            <a:avLst/>
            <a:gdLst>
              <a:gd name="connsiteX0" fmla="*/ 2275256 w 5090314"/>
              <a:gd name="connsiteY0" fmla="*/ 14 h 5153214"/>
              <a:gd name="connsiteX1" fmla="*/ 1034772 w 5090314"/>
              <a:gd name="connsiteY1" fmla="*/ 898737 h 5153214"/>
              <a:gd name="connsiteX2" fmla="*/ 175100 w 5090314"/>
              <a:gd name="connsiteY2" fmla="*/ 1521829 h 5153214"/>
              <a:gd name="connsiteX3" fmla="*/ 335861 w 5090314"/>
              <a:gd name="connsiteY3" fmla="*/ 3043358 h 5153214"/>
              <a:gd name="connsiteX4" fmla="*/ 445885 w 5090314"/>
              <a:gd name="connsiteY4" fmla="*/ 4095716 h 5153214"/>
              <a:gd name="connsiteX5" fmla="*/ 1847129 w 5090314"/>
              <a:gd name="connsiteY5" fmla="*/ 4720518 h 5153214"/>
              <a:gd name="connsiteX6" fmla="*/ 2815116 w 5090314"/>
              <a:gd name="connsiteY6" fmla="*/ 5153205 h 5153214"/>
              <a:gd name="connsiteX7" fmla="*/ 4055884 w 5090314"/>
              <a:gd name="connsiteY7" fmla="*/ 4254482 h 5153214"/>
              <a:gd name="connsiteX8" fmla="*/ 4913847 w 5090314"/>
              <a:gd name="connsiteY8" fmla="*/ 3631675 h 5153214"/>
              <a:gd name="connsiteX9" fmla="*/ 4754796 w 5090314"/>
              <a:gd name="connsiteY9" fmla="*/ 2109861 h 5153214"/>
              <a:gd name="connsiteX10" fmla="*/ 4754796 w 5090314"/>
              <a:gd name="connsiteY10" fmla="*/ 2108150 h 5153214"/>
              <a:gd name="connsiteX11" fmla="*/ 4644771 w 5090314"/>
              <a:gd name="connsiteY11" fmla="*/ 1054082 h 5153214"/>
              <a:gd name="connsiteX12" fmla="*/ 3245238 w 5090314"/>
              <a:gd name="connsiteY12" fmla="*/ 430990 h 5153214"/>
              <a:gd name="connsiteX13" fmla="*/ 2275256 w 5090314"/>
              <a:gd name="connsiteY13" fmla="*/ 14 h 5153214"/>
              <a:gd name="connsiteX14" fmla="*/ 2275256 w 5090314"/>
              <a:gd name="connsiteY14" fmla="*/ 334933 h 5153214"/>
              <a:gd name="connsiteX15" fmla="*/ 2273545 w 5090314"/>
              <a:gd name="connsiteY15" fmla="*/ 336643 h 5153214"/>
              <a:gd name="connsiteX16" fmla="*/ 2893787 w 5090314"/>
              <a:gd name="connsiteY16" fmla="*/ 560112 h 5153214"/>
              <a:gd name="connsiteX17" fmla="*/ 2862433 w 5090314"/>
              <a:gd name="connsiteY17" fmla="*/ 577500 h 5153214"/>
              <a:gd name="connsiteX18" fmla="*/ 1834872 w 5090314"/>
              <a:gd name="connsiteY18" fmla="*/ 1169237 h 5153214"/>
              <a:gd name="connsiteX19" fmla="*/ 1751072 w 5090314"/>
              <a:gd name="connsiteY19" fmla="*/ 1315747 h 5153214"/>
              <a:gd name="connsiteX20" fmla="*/ 1751072 w 5090314"/>
              <a:gd name="connsiteY20" fmla="*/ 2704734 h 5153214"/>
              <a:gd name="connsiteX21" fmla="*/ 1308978 w 5090314"/>
              <a:gd name="connsiteY21" fmla="*/ 2449910 h 5153214"/>
              <a:gd name="connsiteX22" fmla="*/ 1308978 w 5090314"/>
              <a:gd name="connsiteY22" fmla="*/ 1301780 h 5153214"/>
              <a:gd name="connsiteX23" fmla="*/ 2275256 w 5090314"/>
              <a:gd name="connsiteY23" fmla="*/ 334933 h 5153214"/>
              <a:gd name="connsiteX24" fmla="*/ 3512888 w 5090314"/>
              <a:gd name="connsiteY24" fmla="*/ 739401 h 5153214"/>
              <a:gd name="connsiteX25" fmla="*/ 4352893 w 5090314"/>
              <a:gd name="connsiteY25" fmla="*/ 1223394 h 5153214"/>
              <a:gd name="connsiteX26" fmla="*/ 4468048 w 5090314"/>
              <a:gd name="connsiteY26" fmla="*/ 1869004 h 5153214"/>
              <a:gd name="connsiteX27" fmla="*/ 4438404 w 5090314"/>
              <a:gd name="connsiteY27" fmla="*/ 1851617 h 5153214"/>
              <a:gd name="connsiteX28" fmla="*/ 3411130 w 5090314"/>
              <a:gd name="connsiteY28" fmla="*/ 1258169 h 5153214"/>
              <a:gd name="connsiteX29" fmla="*/ 3241817 w 5090314"/>
              <a:gd name="connsiteY29" fmla="*/ 1258169 h 5153214"/>
              <a:gd name="connsiteX30" fmla="*/ 2037819 w 5090314"/>
              <a:gd name="connsiteY30" fmla="*/ 1952805 h 5153214"/>
              <a:gd name="connsiteX31" fmla="*/ 2037819 w 5090314"/>
              <a:gd name="connsiteY31" fmla="*/ 1443158 h 5153214"/>
              <a:gd name="connsiteX32" fmla="*/ 3031745 w 5090314"/>
              <a:gd name="connsiteY32" fmla="*/ 869093 h 5153214"/>
              <a:gd name="connsiteX33" fmla="*/ 3512888 w 5090314"/>
              <a:gd name="connsiteY33" fmla="*/ 739401 h 5153214"/>
              <a:gd name="connsiteX34" fmla="*/ 971779 w 5090314"/>
              <a:gd name="connsiteY34" fmla="*/ 1266720 h 5153214"/>
              <a:gd name="connsiteX35" fmla="*/ 971779 w 5090314"/>
              <a:gd name="connsiteY35" fmla="*/ 2486395 h 5153214"/>
              <a:gd name="connsiteX36" fmla="*/ 1055580 w 5090314"/>
              <a:gd name="connsiteY36" fmla="*/ 2632905 h 5153214"/>
              <a:gd name="connsiteX37" fmla="*/ 2257583 w 5090314"/>
              <a:gd name="connsiteY37" fmla="*/ 3325546 h 5153214"/>
              <a:gd name="connsiteX38" fmla="*/ 1813780 w 5090314"/>
              <a:gd name="connsiteY38" fmla="*/ 3582079 h 5153214"/>
              <a:gd name="connsiteX39" fmla="*/ 821279 w 5090314"/>
              <a:gd name="connsiteY39" fmla="*/ 3009724 h 5153214"/>
              <a:gd name="connsiteX40" fmla="*/ 468403 w 5090314"/>
              <a:gd name="connsiteY40" fmla="*/ 1690571 h 5153214"/>
              <a:gd name="connsiteX41" fmla="*/ 971779 w 5090314"/>
              <a:gd name="connsiteY41" fmla="*/ 1266720 h 5153214"/>
              <a:gd name="connsiteX42" fmla="*/ 3274597 w 5090314"/>
              <a:gd name="connsiteY42" fmla="*/ 1568860 h 5153214"/>
              <a:gd name="connsiteX43" fmla="*/ 4268807 w 5090314"/>
              <a:gd name="connsiteY43" fmla="*/ 2141215 h 5153214"/>
              <a:gd name="connsiteX44" fmla="*/ 4621683 w 5090314"/>
              <a:gd name="connsiteY44" fmla="*/ 3460368 h 5153214"/>
              <a:gd name="connsiteX45" fmla="*/ 4623394 w 5090314"/>
              <a:gd name="connsiteY45" fmla="*/ 3462078 h 5153214"/>
              <a:gd name="connsiteX46" fmla="*/ 4120302 w 5090314"/>
              <a:gd name="connsiteY46" fmla="*/ 3884504 h 5153214"/>
              <a:gd name="connsiteX47" fmla="*/ 4120302 w 5090314"/>
              <a:gd name="connsiteY47" fmla="*/ 2664544 h 5153214"/>
              <a:gd name="connsiteX48" fmla="*/ 4036501 w 5090314"/>
              <a:gd name="connsiteY48" fmla="*/ 2518034 h 5153214"/>
              <a:gd name="connsiteX49" fmla="*/ 2832789 w 5090314"/>
              <a:gd name="connsiteY49" fmla="*/ 1823398 h 5153214"/>
              <a:gd name="connsiteX50" fmla="*/ 3274597 w 5090314"/>
              <a:gd name="connsiteY50" fmla="*/ 1568860 h 5153214"/>
              <a:gd name="connsiteX51" fmla="*/ 2544331 w 5090314"/>
              <a:gd name="connsiteY51" fmla="*/ 1989290 h 5153214"/>
              <a:gd name="connsiteX52" fmla="*/ 3051127 w 5090314"/>
              <a:gd name="connsiteY52" fmla="*/ 2282309 h 5153214"/>
              <a:gd name="connsiteX53" fmla="*/ 3051127 w 5090314"/>
              <a:gd name="connsiteY53" fmla="*/ 2866920 h 5153214"/>
              <a:gd name="connsiteX54" fmla="*/ 2544331 w 5090314"/>
              <a:gd name="connsiteY54" fmla="*/ 3159939 h 5153214"/>
              <a:gd name="connsiteX55" fmla="*/ 2037534 w 5090314"/>
              <a:gd name="connsiteY55" fmla="*/ 2866920 h 5153214"/>
              <a:gd name="connsiteX56" fmla="*/ 2037534 w 5090314"/>
              <a:gd name="connsiteY56" fmla="*/ 2282309 h 5153214"/>
              <a:gd name="connsiteX57" fmla="*/ 2544331 w 5090314"/>
              <a:gd name="connsiteY57" fmla="*/ 1989290 h 5153214"/>
              <a:gd name="connsiteX58" fmla="*/ 3341010 w 5090314"/>
              <a:gd name="connsiteY58" fmla="*/ 2449910 h 5153214"/>
              <a:gd name="connsiteX59" fmla="*/ 3783103 w 5090314"/>
              <a:gd name="connsiteY59" fmla="*/ 2704734 h 5153214"/>
              <a:gd name="connsiteX60" fmla="*/ 3783103 w 5090314"/>
              <a:gd name="connsiteY60" fmla="*/ 3851154 h 5153214"/>
              <a:gd name="connsiteX61" fmla="*/ 2816827 w 5090314"/>
              <a:gd name="connsiteY61" fmla="*/ 4818001 h 5153214"/>
              <a:gd name="connsiteX62" fmla="*/ 2816827 w 5090314"/>
              <a:gd name="connsiteY62" fmla="*/ 4816291 h 5153214"/>
              <a:gd name="connsiteX63" fmla="*/ 2198295 w 5090314"/>
              <a:gd name="connsiteY63" fmla="*/ 4592822 h 5153214"/>
              <a:gd name="connsiteX64" fmla="*/ 2229650 w 5090314"/>
              <a:gd name="connsiteY64" fmla="*/ 4575435 h 5153214"/>
              <a:gd name="connsiteX65" fmla="*/ 3256924 w 5090314"/>
              <a:gd name="connsiteY65" fmla="*/ 3983982 h 5153214"/>
              <a:gd name="connsiteX66" fmla="*/ 3340725 w 5090314"/>
              <a:gd name="connsiteY66" fmla="*/ 3837473 h 5153214"/>
              <a:gd name="connsiteX67" fmla="*/ 3341010 w 5090314"/>
              <a:gd name="connsiteY67" fmla="*/ 2449910 h 5153214"/>
              <a:gd name="connsiteX68" fmla="*/ 3052552 w 5090314"/>
              <a:gd name="connsiteY68" fmla="*/ 3200414 h 5153214"/>
              <a:gd name="connsiteX69" fmla="*/ 3052552 w 5090314"/>
              <a:gd name="connsiteY69" fmla="*/ 3710061 h 5153214"/>
              <a:gd name="connsiteX70" fmla="*/ 2058342 w 5090314"/>
              <a:gd name="connsiteY70" fmla="*/ 4282416 h 5153214"/>
              <a:gd name="connsiteX71" fmla="*/ 737478 w 5090314"/>
              <a:gd name="connsiteY71" fmla="*/ 3929825 h 5153214"/>
              <a:gd name="connsiteX72" fmla="*/ 739189 w 5090314"/>
              <a:gd name="connsiteY72" fmla="*/ 3929825 h 5153214"/>
              <a:gd name="connsiteX73" fmla="*/ 623749 w 5090314"/>
              <a:gd name="connsiteY73" fmla="*/ 3284215 h 5153214"/>
              <a:gd name="connsiteX74" fmla="*/ 653392 w 5090314"/>
              <a:gd name="connsiteY74" fmla="*/ 3301602 h 5153214"/>
              <a:gd name="connsiteX75" fmla="*/ 1680667 w 5090314"/>
              <a:gd name="connsiteY75" fmla="*/ 3895050 h 5153214"/>
              <a:gd name="connsiteX76" fmla="*/ 1849979 w 5090314"/>
              <a:gd name="connsiteY76" fmla="*/ 3895050 h 5153214"/>
              <a:gd name="connsiteX77" fmla="*/ 3052552 w 5090314"/>
              <a:gd name="connsiteY77" fmla="*/ 3200414 h 5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090314" h="5153214">
                <a:moveTo>
                  <a:pt x="2275256" y="14"/>
                </a:moveTo>
                <a:cubicBezTo>
                  <a:pt x="1710881" y="14"/>
                  <a:pt x="1209501" y="362866"/>
                  <a:pt x="1034772" y="898737"/>
                </a:cubicBezTo>
                <a:cubicBezTo>
                  <a:pt x="671920" y="973417"/>
                  <a:pt x="358664" y="1200306"/>
                  <a:pt x="175100" y="1521829"/>
                </a:cubicBezTo>
                <a:cubicBezTo>
                  <a:pt x="-107942" y="2010383"/>
                  <a:pt x="-43239" y="2624638"/>
                  <a:pt x="335861" y="3043358"/>
                </a:cubicBezTo>
                <a:cubicBezTo>
                  <a:pt x="218710" y="3394239"/>
                  <a:pt x="258901" y="3777900"/>
                  <a:pt x="445885" y="4095716"/>
                </a:cubicBezTo>
                <a:cubicBezTo>
                  <a:pt x="727217" y="4585981"/>
                  <a:pt x="1293301" y="4837384"/>
                  <a:pt x="1847129" y="4720518"/>
                </a:cubicBezTo>
                <a:cubicBezTo>
                  <a:pt x="2092546" y="4997005"/>
                  <a:pt x="2445138" y="5154631"/>
                  <a:pt x="2815116" y="5153205"/>
                </a:cubicBezTo>
                <a:cubicBezTo>
                  <a:pt x="3379490" y="5153205"/>
                  <a:pt x="3880871" y="4790353"/>
                  <a:pt x="4055884" y="4254482"/>
                </a:cubicBezTo>
                <a:cubicBezTo>
                  <a:pt x="4419307" y="4179518"/>
                  <a:pt x="4731993" y="3952628"/>
                  <a:pt x="4913847" y="3631675"/>
                </a:cubicBezTo>
                <a:cubicBezTo>
                  <a:pt x="5198599" y="3143122"/>
                  <a:pt x="5133896" y="2528866"/>
                  <a:pt x="4754796" y="2109861"/>
                </a:cubicBezTo>
                <a:lnTo>
                  <a:pt x="4754796" y="2108150"/>
                </a:lnTo>
                <a:cubicBezTo>
                  <a:pt x="4871946" y="1757269"/>
                  <a:pt x="4831756" y="1373324"/>
                  <a:pt x="4644771" y="1054082"/>
                </a:cubicBezTo>
                <a:cubicBezTo>
                  <a:pt x="4363440" y="565528"/>
                  <a:pt x="3797355" y="314125"/>
                  <a:pt x="3245238" y="430990"/>
                </a:cubicBezTo>
                <a:cubicBezTo>
                  <a:pt x="2998395" y="155074"/>
                  <a:pt x="2645234" y="-1696"/>
                  <a:pt x="2275256" y="14"/>
                </a:cubicBezTo>
                <a:close/>
                <a:moveTo>
                  <a:pt x="2275256" y="334933"/>
                </a:moveTo>
                <a:lnTo>
                  <a:pt x="2273545" y="336643"/>
                </a:lnTo>
                <a:cubicBezTo>
                  <a:pt x="2500720" y="336643"/>
                  <a:pt x="2719059" y="415028"/>
                  <a:pt x="2893787" y="560112"/>
                </a:cubicBezTo>
                <a:cubicBezTo>
                  <a:pt x="2886661" y="563533"/>
                  <a:pt x="2872694" y="572369"/>
                  <a:pt x="2862433" y="577500"/>
                </a:cubicBezTo>
                <a:lnTo>
                  <a:pt x="1834872" y="1169237"/>
                </a:lnTo>
                <a:cubicBezTo>
                  <a:pt x="1782426" y="1198881"/>
                  <a:pt x="1751072" y="1254749"/>
                  <a:pt x="1751072" y="1315747"/>
                </a:cubicBezTo>
                <a:lnTo>
                  <a:pt x="1751072" y="2704734"/>
                </a:lnTo>
                <a:lnTo>
                  <a:pt x="1308978" y="2449910"/>
                </a:lnTo>
                <a:lnTo>
                  <a:pt x="1308978" y="1301780"/>
                </a:lnTo>
                <a:cubicBezTo>
                  <a:pt x="1308693" y="768475"/>
                  <a:pt x="1741095" y="335788"/>
                  <a:pt x="2275256" y="334933"/>
                </a:cubicBezTo>
                <a:close/>
                <a:moveTo>
                  <a:pt x="3512888" y="739401"/>
                </a:moveTo>
                <a:cubicBezTo>
                  <a:pt x="3859493" y="738831"/>
                  <a:pt x="4179875" y="923250"/>
                  <a:pt x="4352893" y="1223394"/>
                </a:cubicBezTo>
                <a:cubicBezTo>
                  <a:pt x="4464628" y="1418930"/>
                  <a:pt x="4506528" y="1647530"/>
                  <a:pt x="4468048" y="1869004"/>
                </a:cubicBezTo>
                <a:cubicBezTo>
                  <a:pt x="4460922" y="1863873"/>
                  <a:pt x="4447241" y="1856748"/>
                  <a:pt x="4438404" y="1851617"/>
                </a:cubicBezTo>
                <a:lnTo>
                  <a:pt x="3411130" y="1258169"/>
                </a:lnTo>
                <a:cubicBezTo>
                  <a:pt x="3358683" y="1228525"/>
                  <a:pt x="3294264" y="1228525"/>
                  <a:pt x="3241817" y="1258169"/>
                </a:cubicBezTo>
                <a:lnTo>
                  <a:pt x="2037819" y="1952805"/>
                </a:lnTo>
                <a:lnTo>
                  <a:pt x="2037819" y="1443158"/>
                </a:lnTo>
                <a:lnTo>
                  <a:pt x="3031745" y="869093"/>
                </a:lnTo>
                <a:cubicBezTo>
                  <a:pt x="3177969" y="784437"/>
                  <a:pt x="3343860" y="739686"/>
                  <a:pt x="3512888" y="739401"/>
                </a:cubicBezTo>
                <a:close/>
                <a:moveTo>
                  <a:pt x="971779" y="1266720"/>
                </a:moveTo>
                <a:lnTo>
                  <a:pt x="971779" y="2486395"/>
                </a:lnTo>
                <a:cubicBezTo>
                  <a:pt x="971779" y="2547393"/>
                  <a:pt x="1003133" y="2601551"/>
                  <a:pt x="1055580" y="2632905"/>
                </a:cubicBezTo>
                <a:lnTo>
                  <a:pt x="2257583" y="3325546"/>
                </a:lnTo>
                <a:lnTo>
                  <a:pt x="1813780" y="3582079"/>
                </a:lnTo>
                <a:lnTo>
                  <a:pt x="821279" y="3009724"/>
                </a:lnTo>
                <a:cubicBezTo>
                  <a:pt x="359519" y="2742359"/>
                  <a:pt x="201608" y="2152046"/>
                  <a:pt x="468403" y="1690571"/>
                </a:cubicBezTo>
                <a:cubicBezTo>
                  <a:pt x="581563" y="1495035"/>
                  <a:pt x="759426" y="1345105"/>
                  <a:pt x="971779" y="1266720"/>
                </a:cubicBezTo>
                <a:close/>
                <a:moveTo>
                  <a:pt x="3274597" y="1568860"/>
                </a:moveTo>
                <a:lnTo>
                  <a:pt x="4268807" y="2141215"/>
                </a:lnTo>
                <a:cubicBezTo>
                  <a:pt x="4731993" y="2408295"/>
                  <a:pt x="4889049" y="2998037"/>
                  <a:pt x="4621683" y="3460368"/>
                </a:cubicBezTo>
                <a:lnTo>
                  <a:pt x="4623394" y="3462078"/>
                </a:lnTo>
                <a:cubicBezTo>
                  <a:pt x="4509949" y="3657614"/>
                  <a:pt x="4331515" y="3807544"/>
                  <a:pt x="4120302" y="3884504"/>
                </a:cubicBezTo>
                <a:lnTo>
                  <a:pt x="4120302" y="2664544"/>
                </a:lnTo>
                <a:cubicBezTo>
                  <a:pt x="4120302" y="2603546"/>
                  <a:pt x="4088948" y="2547678"/>
                  <a:pt x="4036501" y="2518034"/>
                </a:cubicBezTo>
                <a:lnTo>
                  <a:pt x="2832789" y="1823398"/>
                </a:lnTo>
                <a:lnTo>
                  <a:pt x="3274597" y="1568860"/>
                </a:lnTo>
                <a:close/>
                <a:moveTo>
                  <a:pt x="2544331" y="1989290"/>
                </a:moveTo>
                <a:lnTo>
                  <a:pt x="3051127" y="2282309"/>
                </a:lnTo>
                <a:lnTo>
                  <a:pt x="3051127" y="2866920"/>
                </a:lnTo>
                <a:lnTo>
                  <a:pt x="2544331" y="3159939"/>
                </a:lnTo>
                <a:lnTo>
                  <a:pt x="2037534" y="2866920"/>
                </a:lnTo>
                <a:lnTo>
                  <a:pt x="2037534" y="2282309"/>
                </a:lnTo>
                <a:lnTo>
                  <a:pt x="2544331" y="1989290"/>
                </a:lnTo>
                <a:close/>
                <a:moveTo>
                  <a:pt x="3341010" y="2449910"/>
                </a:moveTo>
                <a:lnTo>
                  <a:pt x="3783103" y="2704734"/>
                </a:lnTo>
                <a:lnTo>
                  <a:pt x="3783103" y="3851154"/>
                </a:lnTo>
                <a:cubicBezTo>
                  <a:pt x="3783103" y="4385030"/>
                  <a:pt x="3349847" y="4818001"/>
                  <a:pt x="2816827" y="4818001"/>
                </a:cubicBezTo>
                <a:lnTo>
                  <a:pt x="2816827" y="4816291"/>
                </a:lnTo>
                <a:cubicBezTo>
                  <a:pt x="2591362" y="4816291"/>
                  <a:pt x="2371313" y="4737621"/>
                  <a:pt x="2198295" y="4592822"/>
                </a:cubicBezTo>
                <a:cubicBezTo>
                  <a:pt x="2205421" y="4589401"/>
                  <a:pt x="2221098" y="4580565"/>
                  <a:pt x="2229650" y="4575435"/>
                </a:cubicBezTo>
                <a:lnTo>
                  <a:pt x="3256924" y="3983982"/>
                </a:lnTo>
                <a:cubicBezTo>
                  <a:pt x="3309371" y="3954338"/>
                  <a:pt x="3342435" y="3898471"/>
                  <a:pt x="3340725" y="3837473"/>
                </a:cubicBezTo>
                <a:lnTo>
                  <a:pt x="3341010" y="2449910"/>
                </a:lnTo>
                <a:close/>
                <a:moveTo>
                  <a:pt x="3052552" y="3200414"/>
                </a:moveTo>
                <a:lnTo>
                  <a:pt x="3052552" y="3710061"/>
                </a:lnTo>
                <a:lnTo>
                  <a:pt x="2058342" y="4282416"/>
                </a:lnTo>
                <a:cubicBezTo>
                  <a:pt x="1595156" y="4547786"/>
                  <a:pt x="1004843" y="4390730"/>
                  <a:pt x="737478" y="3929825"/>
                </a:cubicBezTo>
                <a:lnTo>
                  <a:pt x="739189" y="3929825"/>
                </a:lnTo>
                <a:cubicBezTo>
                  <a:pt x="625744" y="3735999"/>
                  <a:pt x="585269" y="3505689"/>
                  <a:pt x="623749" y="3284215"/>
                </a:cubicBezTo>
                <a:cubicBezTo>
                  <a:pt x="630875" y="3289346"/>
                  <a:pt x="644841" y="3296471"/>
                  <a:pt x="653392" y="3301602"/>
                </a:cubicBezTo>
                <a:lnTo>
                  <a:pt x="1680667" y="3895050"/>
                </a:lnTo>
                <a:cubicBezTo>
                  <a:pt x="1733114" y="3924694"/>
                  <a:pt x="1797533" y="3924694"/>
                  <a:pt x="1849979" y="3895050"/>
                </a:cubicBezTo>
                <a:lnTo>
                  <a:pt x="3052552" y="3200414"/>
                </a:lnTo>
                <a:close/>
              </a:path>
            </a:pathLst>
          </a:custGeom>
          <a:solidFill>
            <a:srgbClr val="FFFFFF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65FE1-3D9C-EF70-7004-F8B934773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52857" y="2933889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OpenAI</a:t>
            </a:r>
          </a:p>
        </p:txBody>
      </p:sp>
      <p:sp>
        <p:nvSpPr>
          <p:cNvPr id="15" name="Rectangle: Rounded Corners 36">
            <a:extLst>
              <a:ext uri="{FF2B5EF4-FFF2-40B4-BE49-F238E27FC236}">
                <a16:creationId xmlns:a16="http://schemas.microsoft.com/office/drawing/2014/main" id="{F2A3AA90-663D-F365-B6B8-5432BCFFD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5303" y="2195689"/>
            <a:ext cx="1524322" cy="1061098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52823-CB98-4360-E691-8D819A51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363588" y="4377778"/>
            <a:ext cx="18212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Unavailable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CD4A87-7E7D-BB1D-884B-7C851C13D46C}"/>
              </a:ext>
            </a:extLst>
          </p:cNvPr>
          <p:cNvSpPr/>
          <p:nvPr/>
        </p:nvSpPr>
        <p:spPr>
          <a:xfrm>
            <a:off x="1786429" y="3488213"/>
            <a:ext cx="358666" cy="35995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9B3E7CB9-4323-CA6D-410F-895A45F6B6C9}"/>
              </a:ext>
            </a:extLst>
          </p:cNvPr>
          <p:cNvSpPr/>
          <p:nvPr/>
        </p:nvSpPr>
        <p:spPr>
          <a:xfrm rot="19573319">
            <a:off x="2125604" y="3243848"/>
            <a:ext cx="358666" cy="244366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C688B903-01DB-5CF5-25DA-1A67634465C0}"/>
              </a:ext>
            </a:extLst>
          </p:cNvPr>
          <p:cNvSpPr/>
          <p:nvPr/>
        </p:nvSpPr>
        <p:spPr>
          <a:xfrm rot="12826681" flipH="1">
            <a:off x="2125603" y="3830335"/>
            <a:ext cx="358666" cy="244366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FCE18D80-D702-1283-3E77-8C08B4D9F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6854" y="4198638"/>
            <a:ext cx="453927" cy="443364"/>
          </a:xfrm>
          <a:custGeom>
            <a:avLst/>
            <a:gdLst>
              <a:gd name="connsiteX0" fmla="*/ 2275256 w 5090314"/>
              <a:gd name="connsiteY0" fmla="*/ 14 h 5153214"/>
              <a:gd name="connsiteX1" fmla="*/ 1034772 w 5090314"/>
              <a:gd name="connsiteY1" fmla="*/ 898737 h 5153214"/>
              <a:gd name="connsiteX2" fmla="*/ 175100 w 5090314"/>
              <a:gd name="connsiteY2" fmla="*/ 1521829 h 5153214"/>
              <a:gd name="connsiteX3" fmla="*/ 335861 w 5090314"/>
              <a:gd name="connsiteY3" fmla="*/ 3043358 h 5153214"/>
              <a:gd name="connsiteX4" fmla="*/ 445885 w 5090314"/>
              <a:gd name="connsiteY4" fmla="*/ 4095716 h 5153214"/>
              <a:gd name="connsiteX5" fmla="*/ 1847129 w 5090314"/>
              <a:gd name="connsiteY5" fmla="*/ 4720518 h 5153214"/>
              <a:gd name="connsiteX6" fmla="*/ 2815116 w 5090314"/>
              <a:gd name="connsiteY6" fmla="*/ 5153205 h 5153214"/>
              <a:gd name="connsiteX7" fmla="*/ 4055884 w 5090314"/>
              <a:gd name="connsiteY7" fmla="*/ 4254482 h 5153214"/>
              <a:gd name="connsiteX8" fmla="*/ 4913847 w 5090314"/>
              <a:gd name="connsiteY8" fmla="*/ 3631675 h 5153214"/>
              <a:gd name="connsiteX9" fmla="*/ 4754796 w 5090314"/>
              <a:gd name="connsiteY9" fmla="*/ 2109861 h 5153214"/>
              <a:gd name="connsiteX10" fmla="*/ 4754796 w 5090314"/>
              <a:gd name="connsiteY10" fmla="*/ 2108150 h 5153214"/>
              <a:gd name="connsiteX11" fmla="*/ 4644771 w 5090314"/>
              <a:gd name="connsiteY11" fmla="*/ 1054082 h 5153214"/>
              <a:gd name="connsiteX12" fmla="*/ 3245238 w 5090314"/>
              <a:gd name="connsiteY12" fmla="*/ 430990 h 5153214"/>
              <a:gd name="connsiteX13" fmla="*/ 2275256 w 5090314"/>
              <a:gd name="connsiteY13" fmla="*/ 14 h 5153214"/>
              <a:gd name="connsiteX14" fmla="*/ 2275256 w 5090314"/>
              <a:gd name="connsiteY14" fmla="*/ 334933 h 5153214"/>
              <a:gd name="connsiteX15" fmla="*/ 2273545 w 5090314"/>
              <a:gd name="connsiteY15" fmla="*/ 336643 h 5153214"/>
              <a:gd name="connsiteX16" fmla="*/ 2893787 w 5090314"/>
              <a:gd name="connsiteY16" fmla="*/ 560112 h 5153214"/>
              <a:gd name="connsiteX17" fmla="*/ 2862433 w 5090314"/>
              <a:gd name="connsiteY17" fmla="*/ 577500 h 5153214"/>
              <a:gd name="connsiteX18" fmla="*/ 1834872 w 5090314"/>
              <a:gd name="connsiteY18" fmla="*/ 1169237 h 5153214"/>
              <a:gd name="connsiteX19" fmla="*/ 1751072 w 5090314"/>
              <a:gd name="connsiteY19" fmla="*/ 1315747 h 5153214"/>
              <a:gd name="connsiteX20" fmla="*/ 1751072 w 5090314"/>
              <a:gd name="connsiteY20" fmla="*/ 2704734 h 5153214"/>
              <a:gd name="connsiteX21" fmla="*/ 1308978 w 5090314"/>
              <a:gd name="connsiteY21" fmla="*/ 2449910 h 5153214"/>
              <a:gd name="connsiteX22" fmla="*/ 1308978 w 5090314"/>
              <a:gd name="connsiteY22" fmla="*/ 1301780 h 5153214"/>
              <a:gd name="connsiteX23" fmla="*/ 2275256 w 5090314"/>
              <a:gd name="connsiteY23" fmla="*/ 334933 h 5153214"/>
              <a:gd name="connsiteX24" fmla="*/ 3512888 w 5090314"/>
              <a:gd name="connsiteY24" fmla="*/ 739401 h 5153214"/>
              <a:gd name="connsiteX25" fmla="*/ 4352893 w 5090314"/>
              <a:gd name="connsiteY25" fmla="*/ 1223394 h 5153214"/>
              <a:gd name="connsiteX26" fmla="*/ 4468048 w 5090314"/>
              <a:gd name="connsiteY26" fmla="*/ 1869004 h 5153214"/>
              <a:gd name="connsiteX27" fmla="*/ 4438404 w 5090314"/>
              <a:gd name="connsiteY27" fmla="*/ 1851617 h 5153214"/>
              <a:gd name="connsiteX28" fmla="*/ 3411130 w 5090314"/>
              <a:gd name="connsiteY28" fmla="*/ 1258169 h 5153214"/>
              <a:gd name="connsiteX29" fmla="*/ 3241817 w 5090314"/>
              <a:gd name="connsiteY29" fmla="*/ 1258169 h 5153214"/>
              <a:gd name="connsiteX30" fmla="*/ 2037819 w 5090314"/>
              <a:gd name="connsiteY30" fmla="*/ 1952805 h 5153214"/>
              <a:gd name="connsiteX31" fmla="*/ 2037819 w 5090314"/>
              <a:gd name="connsiteY31" fmla="*/ 1443158 h 5153214"/>
              <a:gd name="connsiteX32" fmla="*/ 3031745 w 5090314"/>
              <a:gd name="connsiteY32" fmla="*/ 869093 h 5153214"/>
              <a:gd name="connsiteX33" fmla="*/ 3512888 w 5090314"/>
              <a:gd name="connsiteY33" fmla="*/ 739401 h 5153214"/>
              <a:gd name="connsiteX34" fmla="*/ 971779 w 5090314"/>
              <a:gd name="connsiteY34" fmla="*/ 1266720 h 5153214"/>
              <a:gd name="connsiteX35" fmla="*/ 971779 w 5090314"/>
              <a:gd name="connsiteY35" fmla="*/ 2486395 h 5153214"/>
              <a:gd name="connsiteX36" fmla="*/ 1055580 w 5090314"/>
              <a:gd name="connsiteY36" fmla="*/ 2632905 h 5153214"/>
              <a:gd name="connsiteX37" fmla="*/ 2257583 w 5090314"/>
              <a:gd name="connsiteY37" fmla="*/ 3325546 h 5153214"/>
              <a:gd name="connsiteX38" fmla="*/ 1813780 w 5090314"/>
              <a:gd name="connsiteY38" fmla="*/ 3582079 h 5153214"/>
              <a:gd name="connsiteX39" fmla="*/ 821279 w 5090314"/>
              <a:gd name="connsiteY39" fmla="*/ 3009724 h 5153214"/>
              <a:gd name="connsiteX40" fmla="*/ 468403 w 5090314"/>
              <a:gd name="connsiteY40" fmla="*/ 1690571 h 5153214"/>
              <a:gd name="connsiteX41" fmla="*/ 971779 w 5090314"/>
              <a:gd name="connsiteY41" fmla="*/ 1266720 h 5153214"/>
              <a:gd name="connsiteX42" fmla="*/ 3274597 w 5090314"/>
              <a:gd name="connsiteY42" fmla="*/ 1568860 h 5153214"/>
              <a:gd name="connsiteX43" fmla="*/ 4268807 w 5090314"/>
              <a:gd name="connsiteY43" fmla="*/ 2141215 h 5153214"/>
              <a:gd name="connsiteX44" fmla="*/ 4621683 w 5090314"/>
              <a:gd name="connsiteY44" fmla="*/ 3460368 h 5153214"/>
              <a:gd name="connsiteX45" fmla="*/ 4623394 w 5090314"/>
              <a:gd name="connsiteY45" fmla="*/ 3462078 h 5153214"/>
              <a:gd name="connsiteX46" fmla="*/ 4120302 w 5090314"/>
              <a:gd name="connsiteY46" fmla="*/ 3884504 h 5153214"/>
              <a:gd name="connsiteX47" fmla="*/ 4120302 w 5090314"/>
              <a:gd name="connsiteY47" fmla="*/ 2664544 h 5153214"/>
              <a:gd name="connsiteX48" fmla="*/ 4036501 w 5090314"/>
              <a:gd name="connsiteY48" fmla="*/ 2518034 h 5153214"/>
              <a:gd name="connsiteX49" fmla="*/ 2832789 w 5090314"/>
              <a:gd name="connsiteY49" fmla="*/ 1823398 h 5153214"/>
              <a:gd name="connsiteX50" fmla="*/ 3274597 w 5090314"/>
              <a:gd name="connsiteY50" fmla="*/ 1568860 h 5153214"/>
              <a:gd name="connsiteX51" fmla="*/ 2544331 w 5090314"/>
              <a:gd name="connsiteY51" fmla="*/ 1989290 h 5153214"/>
              <a:gd name="connsiteX52" fmla="*/ 3051127 w 5090314"/>
              <a:gd name="connsiteY52" fmla="*/ 2282309 h 5153214"/>
              <a:gd name="connsiteX53" fmla="*/ 3051127 w 5090314"/>
              <a:gd name="connsiteY53" fmla="*/ 2866920 h 5153214"/>
              <a:gd name="connsiteX54" fmla="*/ 2544331 w 5090314"/>
              <a:gd name="connsiteY54" fmla="*/ 3159939 h 5153214"/>
              <a:gd name="connsiteX55" fmla="*/ 2037534 w 5090314"/>
              <a:gd name="connsiteY55" fmla="*/ 2866920 h 5153214"/>
              <a:gd name="connsiteX56" fmla="*/ 2037534 w 5090314"/>
              <a:gd name="connsiteY56" fmla="*/ 2282309 h 5153214"/>
              <a:gd name="connsiteX57" fmla="*/ 2544331 w 5090314"/>
              <a:gd name="connsiteY57" fmla="*/ 1989290 h 5153214"/>
              <a:gd name="connsiteX58" fmla="*/ 3341010 w 5090314"/>
              <a:gd name="connsiteY58" fmla="*/ 2449910 h 5153214"/>
              <a:gd name="connsiteX59" fmla="*/ 3783103 w 5090314"/>
              <a:gd name="connsiteY59" fmla="*/ 2704734 h 5153214"/>
              <a:gd name="connsiteX60" fmla="*/ 3783103 w 5090314"/>
              <a:gd name="connsiteY60" fmla="*/ 3851154 h 5153214"/>
              <a:gd name="connsiteX61" fmla="*/ 2816827 w 5090314"/>
              <a:gd name="connsiteY61" fmla="*/ 4818001 h 5153214"/>
              <a:gd name="connsiteX62" fmla="*/ 2816827 w 5090314"/>
              <a:gd name="connsiteY62" fmla="*/ 4816291 h 5153214"/>
              <a:gd name="connsiteX63" fmla="*/ 2198295 w 5090314"/>
              <a:gd name="connsiteY63" fmla="*/ 4592822 h 5153214"/>
              <a:gd name="connsiteX64" fmla="*/ 2229650 w 5090314"/>
              <a:gd name="connsiteY64" fmla="*/ 4575435 h 5153214"/>
              <a:gd name="connsiteX65" fmla="*/ 3256924 w 5090314"/>
              <a:gd name="connsiteY65" fmla="*/ 3983982 h 5153214"/>
              <a:gd name="connsiteX66" fmla="*/ 3340725 w 5090314"/>
              <a:gd name="connsiteY66" fmla="*/ 3837473 h 5153214"/>
              <a:gd name="connsiteX67" fmla="*/ 3341010 w 5090314"/>
              <a:gd name="connsiteY67" fmla="*/ 2449910 h 5153214"/>
              <a:gd name="connsiteX68" fmla="*/ 3052552 w 5090314"/>
              <a:gd name="connsiteY68" fmla="*/ 3200414 h 5153214"/>
              <a:gd name="connsiteX69" fmla="*/ 3052552 w 5090314"/>
              <a:gd name="connsiteY69" fmla="*/ 3710061 h 5153214"/>
              <a:gd name="connsiteX70" fmla="*/ 2058342 w 5090314"/>
              <a:gd name="connsiteY70" fmla="*/ 4282416 h 5153214"/>
              <a:gd name="connsiteX71" fmla="*/ 737478 w 5090314"/>
              <a:gd name="connsiteY71" fmla="*/ 3929825 h 5153214"/>
              <a:gd name="connsiteX72" fmla="*/ 739189 w 5090314"/>
              <a:gd name="connsiteY72" fmla="*/ 3929825 h 5153214"/>
              <a:gd name="connsiteX73" fmla="*/ 623749 w 5090314"/>
              <a:gd name="connsiteY73" fmla="*/ 3284215 h 5153214"/>
              <a:gd name="connsiteX74" fmla="*/ 653392 w 5090314"/>
              <a:gd name="connsiteY74" fmla="*/ 3301602 h 5153214"/>
              <a:gd name="connsiteX75" fmla="*/ 1680667 w 5090314"/>
              <a:gd name="connsiteY75" fmla="*/ 3895050 h 5153214"/>
              <a:gd name="connsiteX76" fmla="*/ 1849979 w 5090314"/>
              <a:gd name="connsiteY76" fmla="*/ 3895050 h 5153214"/>
              <a:gd name="connsiteX77" fmla="*/ 3052552 w 5090314"/>
              <a:gd name="connsiteY77" fmla="*/ 3200414 h 5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090314" h="5153214">
                <a:moveTo>
                  <a:pt x="2275256" y="14"/>
                </a:moveTo>
                <a:cubicBezTo>
                  <a:pt x="1710881" y="14"/>
                  <a:pt x="1209501" y="362866"/>
                  <a:pt x="1034772" y="898737"/>
                </a:cubicBezTo>
                <a:cubicBezTo>
                  <a:pt x="671920" y="973417"/>
                  <a:pt x="358664" y="1200306"/>
                  <a:pt x="175100" y="1521829"/>
                </a:cubicBezTo>
                <a:cubicBezTo>
                  <a:pt x="-107942" y="2010383"/>
                  <a:pt x="-43239" y="2624638"/>
                  <a:pt x="335861" y="3043358"/>
                </a:cubicBezTo>
                <a:cubicBezTo>
                  <a:pt x="218710" y="3394239"/>
                  <a:pt x="258901" y="3777900"/>
                  <a:pt x="445885" y="4095716"/>
                </a:cubicBezTo>
                <a:cubicBezTo>
                  <a:pt x="727217" y="4585981"/>
                  <a:pt x="1293301" y="4837384"/>
                  <a:pt x="1847129" y="4720518"/>
                </a:cubicBezTo>
                <a:cubicBezTo>
                  <a:pt x="2092546" y="4997005"/>
                  <a:pt x="2445138" y="5154631"/>
                  <a:pt x="2815116" y="5153205"/>
                </a:cubicBezTo>
                <a:cubicBezTo>
                  <a:pt x="3379490" y="5153205"/>
                  <a:pt x="3880871" y="4790353"/>
                  <a:pt x="4055884" y="4254482"/>
                </a:cubicBezTo>
                <a:cubicBezTo>
                  <a:pt x="4419307" y="4179518"/>
                  <a:pt x="4731993" y="3952628"/>
                  <a:pt x="4913847" y="3631675"/>
                </a:cubicBezTo>
                <a:cubicBezTo>
                  <a:pt x="5198599" y="3143122"/>
                  <a:pt x="5133896" y="2528866"/>
                  <a:pt x="4754796" y="2109861"/>
                </a:cubicBezTo>
                <a:lnTo>
                  <a:pt x="4754796" y="2108150"/>
                </a:lnTo>
                <a:cubicBezTo>
                  <a:pt x="4871946" y="1757269"/>
                  <a:pt x="4831756" y="1373324"/>
                  <a:pt x="4644771" y="1054082"/>
                </a:cubicBezTo>
                <a:cubicBezTo>
                  <a:pt x="4363440" y="565528"/>
                  <a:pt x="3797355" y="314125"/>
                  <a:pt x="3245238" y="430990"/>
                </a:cubicBezTo>
                <a:cubicBezTo>
                  <a:pt x="2998395" y="155074"/>
                  <a:pt x="2645234" y="-1696"/>
                  <a:pt x="2275256" y="14"/>
                </a:cubicBezTo>
                <a:close/>
                <a:moveTo>
                  <a:pt x="2275256" y="334933"/>
                </a:moveTo>
                <a:lnTo>
                  <a:pt x="2273545" y="336643"/>
                </a:lnTo>
                <a:cubicBezTo>
                  <a:pt x="2500720" y="336643"/>
                  <a:pt x="2719059" y="415028"/>
                  <a:pt x="2893787" y="560112"/>
                </a:cubicBezTo>
                <a:cubicBezTo>
                  <a:pt x="2886661" y="563533"/>
                  <a:pt x="2872694" y="572369"/>
                  <a:pt x="2862433" y="577500"/>
                </a:cubicBezTo>
                <a:lnTo>
                  <a:pt x="1834872" y="1169237"/>
                </a:lnTo>
                <a:cubicBezTo>
                  <a:pt x="1782426" y="1198881"/>
                  <a:pt x="1751072" y="1254749"/>
                  <a:pt x="1751072" y="1315747"/>
                </a:cubicBezTo>
                <a:lnTo>
                  <a:pt x="1751072" y="2704734"/>
                </a:lnTo>
                <a:lnTo>
                  <a:pt x="1308978" y="2449910"/>
                </a:lnTo>
                <a:lnTo>
                  <a:pt x="1308978" y="1301780"/>
                </a:lnTo>
                <a:cubicBezTo>
                  <a:pt x="1308693" y="768475"/>
                  <a:pt x="1741095" y="335788"/>
                  <a:pt x="2275256" y="334933"/>
                </a:cubicBezTo>
                <a:close/>
                <a:moveTo>
                  <a:pt x="3512888" y="739401"/>
                </a:moveTo>
                <a:cubicBezTo>
                  <a:pt x="3859493" y="738831"/>
                  <a:pt x="4179875" y="923250"/>
                  <a:pt x="4352893" y="1223394"/>
                </a:cubicBezTo>
                <a:cubicBezTo>
                  <a:pt x="4464628" y="1418930"/>
                  <a:pt x="4506528" y="1647530"/>
                  <a:pt x="4468048" y="1869004"/>
                </a:cubicBezTo>
                <a:cubicBezTo>
                  <a:pt x="4460922" y="1863873"/>
                  <a:pt x="4447241" y="1856748"/>
                  <a:pt x="4438404" y="1851617"/>
                </a:cubicBezTo>
                <a:lnTo>
                  <a:pt x="3411130" y="1258169"/>
                </a:lnTo>
                <a:cubicBezTo>
                  <a:pt x="3358683" y="1228525"/>
                  <a:pt x="3294264" y="1228525"/>
                  <a:pt x="3241817" y="1258169"/>
                </a:cubicBezTo>
                <a:lnTo>
                  <a:pt x="2037819" y="1952805"/>
                </a:lnTo>
                <a:lnTo>
                  <a:pt x="2037819" y="1443158"/>
                </a:lnTo>
                <a:lnTo>
                  <a:pt x="3031745" y="869093"/>
                </a:lnTo>
                <a:cubicBezTo>
                  <a:pt x="3177969" y="784437"/>
                  <a:pt x="3343860" y="739686"/>
                  <a:pt x="3512888" y="739401"/>
                </a:cubicBezTo>
                <a:close/>
                <a:moveTo>
                  <a:pt x="971779" y="1266720"/>
                </a:moveTo>
                <a:lnTo>
                  <a:pt x="971779" y="2486395"/>
                </a:lnTo>
                <a:cubicBezTo>
                  <a:pt x="971779" y="2547393"/>
                  <a:pt x="1003133" y="2601551"/>
                  <a:pt x="1055580" y="2632905"/>
                </a:cubicBezTo>
                <a:lnTo>
                  <a:pt x="2257583" y="3325546"/>
                </a:lnTo>
                <a:lnTo>
                  <a:pt x="1813780" y="3582079"/>
                </a:lnTo>
                <a:lnTo>
                  <a:pt x="821279" y="3009724"/>
                </a:lnTo>
                <a:cubicBezTo>
                  <a:pt x="359519" y="2742359"/>
                  <a:pt x="201608" y="2152046"/>
                  <a:pt x="468403" y="1690571"/>
                </a:cubicBezTo>
                <a:cubicBezTo>
                  <a:pt x="581563" y="1495035"/>
                  <a:pt x="759426" y="1345105"/>
                  <a:pt x="971779" y="1266720"/>
                </a:cubicBezTo>
                <a:close/>
                <a:moveTo>
                  <a:pt x="3274597" y="1568860"/>
                </a:moveTo>
                <a:lnTo>
                  <a:pt x="4268807" y="2141215"/>
                </a:lnTo>
                <a:cubicBezTo>
                  <a:pt x="4731993" y="2408295"/>
                  <a:pt x="4889049" y="2998037"/>
                  <a:pt x="4621683" y="3460368"/>
                </a:cubicBezTo>
                <a:lnTo>
                  <a:pt x="4623394" y="3462078"/>
                </a:lnTo>
                <a:cubicBezTo>
                  <a:pt x="4509949" y="3657614"/>
                  <a:pt x="4331515" y="3807544"/>
                  <a:pt x="4120302" y="3884504"/>
                </a:cubicBezTo>
                <a:lnTo>
                  <a:pt x="4120302" y="2664544"/>
                </a:lnTo>
                <a:cubicBezTo>
                  <a:pt x="4120302" y="2603546"/>
                  <a:pt x="4088948" y="2547678"/>
                  <a:pt x="4036501" y="2518034"/>
                </a:cubicBezTo>
                <a:lnTo>
                  <a:pt x="2832789" y="1823398"/>
                </a:lnTo>
                <a:lnTo>
                  <a:pt x="3274597" y="1568860"/>
                </a:lnTo>
                <a:close/>
                <a:moveTo>
                  <a:pt x="2544331" y="1989290"/>
                </a:moveTo>
                <a:lnTo>
                  <a:pt x="3051127" y="2282309"/>
                </a:lnTo>
                <a:lnTo>
                  <a:pt x="3051127" y="2866920"/>
                </a:lnTo>
                <a:lnTo>
                  <a:pt x="2544331" y="3159939"/>
                </a:lnTo>
                <a:lnTo>
                  <a:pt x="2037534" y="2866920"/>
                </a:lnTo>
                <a:lnTo>
                  <a:pt x="2037534" y="2282309"/>
                </a:lnTo>
                <a:lnTo>
                  <a:pt x="2544331" y="1989290"/>
                </a:lnTo>
                <a:close/>
                <a:moveTo>
                  <a:pt x="3341010" y="2449910"/>
                </a:moveTo>
                <a:lnTo>
                  <a:pt x="3783103" y="2704734"/>
                </a:lnTo>
                <a:lnTo>
                  <a:pt x="3783103" y="3851154"/>
                </a:lnTo>
                <a:cubicBezTo>
                  <a:pt x="3783103" y="4385030"/>
                  <a:pt x="3349847" y="4818001"/>
                  <a:pt x="2816827" y="4818001"/>
                </a:cubicBezTo>
                <a:lnTo>
                  <a:pt x="2816827" y="4816291"/>
                </a:lnTo>
                <a:cubicBezTo>
                  <a:pt x="2591362" y="4816291"/>
                  <a:pt x="2371313" y="4737621"/>
                  <a:pt x="2198295" y="4592822"/>
                </a:cubicBezTo>
                <a:cubicBezTo>
                  <a:pt x="2205421" y="4589401"/>
                  <a:pt x="2221098" y="4580565"/>
                  <a:pt x="2229650" y="4575435"/>
                </a:cubicBezTo>
                <a:lnTo>
                  <a:pt x="3256924" y="3983982"/>
                </a:lnTo>
                <a:cubicBezTo>
                  <a:pt x="3309371" y="3954338"/>
                  <a:pt x="3342435" y="3898471"/>
                  <a:pt x="3340725" y="3837473"/>
                </a:cubicBezTo>
                <a:lnTo>
                  <a:pt x="3341010" y="2449910"/>
                </a:lnTo>
                <a:close/>
                <a:moveTo>
                  <a:pt x="3052552" y="3200414"/>
                </a:moveTo>
                <a:lnTo>
                  <a:pt x="3052552" y="3710061"/>
                </a:lnTo>
                <a:lnTo>
                  <a:pt x="2058342" y="4282416"/>
                </a:lnTo>
                <a:cubicBezTo>
                  <a:pt x="1595156" y="4547786"/>
                  <a:pt x="1004843" y="4390730"/>
                  <a:pt x="737478" y="3929825"/>
                </a:cubicBezTo>
                <a:lnTo>
                  <a:pt x="739189" y="3929825"/>
                </a:lnTo>
                <a:cubicBezTo>
                  <a:pt x="625744" y="3735999"/>
                  <a:pt x="585269" y="3505689"/>
                  <a:pt x="623749" y="3284215"/>
                </a:cubicBezTo>
                <a:cubicBezTo>
                  <a:pt x="630875" y="3289346"/>
                  <a:pt x="644841" y="3296471"/>
                  <a:pt x="653392" y="3301602"/>
                </a:cubicBezTo>
                <a:lnTo>
                  <a:pt x="1680667" y="3895050"/>
                </a:lnTo>
                <a:cubicBezTo>
                  <a:pt x="1733114" y="3924694"/>
                  <a:pt x="1797533" y="3924694"/>
                  <a:pt x="1849979" y="3895050"/>
                </a:cubicBezTo>
                <a:lnTo>
                  <a:pt x="3052552" y="3200414"/>
                </a:lnTo>
                <a:close/>
              </a:path>
            </a:pathLst>
          </a:custGeom>
          <a:solidFill>
            <a:srgbClr val="FFFFFF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7030F-3E03-AC97-F49F-557CEFFAF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47106" y="4687490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OpenAI</a:t>
            </a:r>
          </a:p>
        </p:txBody>
      </p:sp>
      <p:sp>
        <p:nvSpPr>
          <p:cNvPr id="22" name="Rectangle: Rounded Corners 36">
            <a:extLst>
              <a:ext uri="{FF2B5EF4-FFF2-40B4-BE49-F238E27FC236}">
                <a16:creationId xmlns:a16="http://schemas.microsoft.com/office/drawing/2014/main" id="{03E2E61D-4B0A-6CB1-888B-E64957A04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9552" y="3949290"/>
            <a:ext cx="1524322" cy="1061098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10EE38-9697-4FAD-D22E-9DCC75167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888577" y="3138876"/>
            <a:ext cx="10577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F1CD6A-1BDA-4385-1EB9-A64AF0F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94558" y="2737193"/>
            <a:ext cx="336454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Load Balancing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36DC99-63F1-4FAD-525A-8A33F2CD6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532333" y="3078937"/>
            <a:ext cx="32066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09AADD-D432-15B3-3AB2-1E993B89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625128" y="1957233"/>
            <a:ext cx="15538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Primary region/instance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64609F-2433-01BB-B3FD-CFFCDA511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98153" y="3721684"/>
            <a:ext cx="173316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Another region/instance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13CBED9-8C23-A438-0091-63621F103271}"/>
              </a:ext>
            </a:extLst>
          </p:cNvPr>
          <p:cNvSpPr/>
          <p:nvPr/>
        </p:nvSpPr>
        <p:spPr>
          <a:xfrm>
            <a:off x="2571628" y="4008401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B304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Backend #2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D6AD3F-93BC-117D-E1F9-47C0C45C7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363588" y="3573782"/>
            <a:ext cx="105115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Backend 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48D2E-72AA-19BA-3AA9-64430CA94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512431" y="4053662"/>
            <a:ext cx="39063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😀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5266E2-89BB-1E87-D886-12FB3ABDB2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916128" y="4151247"/>
            <a:ext cx="703424" cy="328592"/>
          </a:xfrm>
          <a:prstGeom prst="straightConnector1">
            <a:avLst/>
          </a:prstGeom>
          <a:solidFill>
            <a:srgbClr val="0B3041"/>
          </a:solidFill>
          <a:ln>
            <a:solidFill>
              <a:srgbClr val="156082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D89134-7EA9-2D16-5A0A-C1F2E045979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920738" y="2726238"/>
            <a:ext cx="704565" cy="431759"/>
          </a:xfrm>
          <a:prstGeom prst="straightConnector1">
            <a:avLst/>
          </a:prstGeom>
          <a:solidFill>
            <a:srgbClr val="0B3041"/>
          </a:solidFill>
          <a:ln>
            <a:solidFill>
              <a:srgbClr val="156082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708E152-A46E-8535-6F61-8BFCC98EAC26}"/>
              </a:ext>
            </a:extLst>
          </p:cNvPr>
          <p:cNvSpPr/>
          <p:nvPr/>
        </p:nvSpPr>
        <p:spPr>
          <a:xfrm>
            <a:off x="692858" y="3620455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573BA7-0BC8-B5A9-2AB0-21CDA2866AD2}"/>
              </a:ext>
            </a:extLst>
          </p:cNvPr>
          <p:cNvSpPr/>
          <p:nvPr/>
        </p:nvSpPr>
        <p:spPr>
          <a:xfrm>
            <a:off x="692858" y="3626206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4453F1D-C74A-FB66-9E38-211895A9FD7D}"/>
              </a:ext>
            </a:extLst>
          </p:cNvPr>
          <p:cNvSpPr/>
          <p:nvPr/>
        </p:nvSpPr>
        <p:spPr>
          <a:xfrm>
            <a:off x="692858" y="3620455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E71612-5040-D6F7-78B1-568919C2A6BC}"/>
              </a:ext>
            </a:extLst>
          </p:cNvPr>
          <p:cNvSpPr/>
          <p:nvPr/>
        </p:nvSpPr>
        <p:spPr>
          <a:xfrm>
            <a:off x="692858" y="3626206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C2A663-F587-F96B-283F-3E5F25CF6763}"/>
              </a:ext>
            </a:extLst>
          </p:cNvPr>
          <p:cNvSpPr/>
          <p:nvPr/>
        </p:nvSpPr>
        <p:spPr>
          <a:xfrm>
            <a:off x="692858" y="3626206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479F1D4-A804-8C1B-1D29-E409D8A71434}"/>
              </a:ext>
            </a:extLst>
          </p:cNvPr>
          <p:cNvSpPr/>
          <p:nvPr/>
        </p:nvSpPr>
        <p:spPr>
          <a:xfrm>
            <a:off x="692858" y="3631957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62DB31-50B9-3EF2-BC04-76EE67E67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144053" y="4045404"/>
            <a:ext cx="8548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⛔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54F3A0-E7FE-9616-3D99-5A37F37E1652}"/>
              </a:ext>
            </a:extLst>
          </p:cNvPr>
          <p:cNvSpPr/>
          <p:nvPr/>
        </p:nvSpPr>
        <p:spPr>
          <a:xfrm>
            <a:off x="689981" y="3617578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3F5E069-2CB8-14E1-D981-B6904A0757D8}"/>
              </a:ext>
            </a:extLst>
          </p:cNvPr>
          <p:cNvSpPr/>
          <p:nvPr/>
        </p:nvSpPr>
        <p:spPr>
          <a:xfrm>
            <a:off x="689981" y="3623329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2C72658-1958-C0F2-D055-7A7A61869B73}"/>
              </a:ext>
            </a:extLst>
          </p:cNvPr>
          <p:cNvSpPr/>
          <p:nvPr/>
        </p:nvSpPr>
        <p:spPr>
          <a:xfrm>
            <a:off x="689981" y="3617578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E34716-E0DB-9D09-F086-6CD2EB70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488505" y="4053253"/>
            <a:ext cx="44567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☹️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A935DB5-D813-902C-4072-79B50A788EF6}"/>
              </a:ext>
            </a:extLst>
          </p:cNvPr>
          <p:cNvSpPr/>
          <p:nvPr/>
        </p:nvSpPr>
        <p:spPr>
          <a:xfrm>
            <a:off x="681353" y="3614701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F81170D-148F-6FAC-97F1-DF9DDAFC13B5}"/>
              </a:ext>
            </a:extLst>
          </p:cNvPr>
          <p:cNvSpPr/>
          <p:nvPr/>
        </p:nvSpPr>
        <p:spPr>
          <a:xfrm>
            <a:off x="681353" y="3603199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6F005C9-0B8A-F837-C955-59C63FF89494}"/>
              </a:ext>
            </a:extLst>
          </p:cNvPr>
          <p:cNvSpPr/>
          <p:nvPr/>
        </p:nvSpPr>
        <p:spPr>
          <a:xfrm>
            <a:off x="681353" y="3608950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539D4F-29CF-18E6-DD6E-7483A8F17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12133" y="3298990"/>
            <a:ext cx="131817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156930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115 L 0.09506 -0.0007 L 0.15586 -0.0676 L 0.2625 -0.0676 L 0.32006 -0.12963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6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17 0.00231 L 0.09402 0.00046 L 0.15352 -0.06574 L 0.2625 -0.06921 L 0.3181 -0.1287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64" y="-65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200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17 0.00046 L 0.09336 0.00046 L 0.15534 -0.06852 L 0.26237 -0.0676 L 0.31941 -0.12801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643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46 L 0.09636 -0.00023 L 0.15443 0.07593 L 0.26107 0.07755 L 0.31993 0.1213 " pathEditMode="relative" rAng="0" ptsTypes="AAAAA">
                                      <p:cBhvr>
                                        <p:cTn id="12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599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69 -0.00023 L 0.09779 0.00046 L 0.15248 0.07523 L 0.26198 0.07593 L 0.31902 0.12477 " pathEditMode="relative" rAng="0" ptsTypes="AAAAA">
                                      <p:cBhvr>
                                        <p:cTn id="14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6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200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26 -0.00209 L 0.09597 -0.00139 L 0.153 0.07569 L 0.26107 0.07662 L 0.32058 0.12199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9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8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82 0.00093 L 0.09532 -2.59259E-6 L 0.15469 -0.06713 L 0.26029 -0.06551 L 0.31875 -0.12569 " pathEditMode="relative" rAng="0" ptsTypes="AAAAA">
                                      <p:cBhvr>
                                        <p:cTn id="44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634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3 0.00185 L 0.0948 2.96296E-6 L 0.15235 -0.06621 L 0.26224 -0.06875 L 0.31849 -0.12894 " pathEditMode="relative" rAng="0" ptsTypes="AAAAA">
                                      <p:cBhvr>
                                        <p:cTn id="4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8" y="-655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43 0.00255 L 0.09662 0.0007 L 0.15326 -0.06458 L 0.26368 -0.06805 L 0.31875 -0.12662 " pathEditMode="relative" rAng="0" ptsTypes="AAAAA">
                                      <p:cBhvr>
                                        <p:cTn id="48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-645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43 0.00255 L 0.09662 0.00069 L 0.15326 -0.06458 L 0.26368 -0.06806 L 0.31875 -0.12662 " pathEditMode="relative" rAng="0" ptsTypes="AAAAA">
                                      <p:cBhvr>
                                        <p:cTn id="50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-645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43 0.00255 L 0.09662 0.00069 L 0.15326 -0.06458 L 0.26368 -0.06806 L 0.31875 -0.12662 " pathEditMode="relative" rAng="0" ptsTypes="AAAAA">
                                      <p:cBhvr>
                                        <p:cTn id="52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-645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2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43 0.00255 L 0.09662 0.0007 L 0.15326 -0.06458 L 0.26368 -0.06805 L 0.31875 -0.12662 " pathEditMode="relative" rAng="0" ptsTypes="AAAAA">
                                      <p:cBhvr>
                                        <p:cTn id="54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40" grpId="0" animBg="1"/>
      <p:bldP spid="41" grpId="0" animBg="1"/>
      <p:bldP spid="42" grpId="0" animBg="1"/>
      <p:bldP spid="43" grpId="0"/>
      <p:bldP spid="44" grpId="0" animBg="1"/>
      <p:bldP spid="45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load balancing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2DFA9C-6A50-C416-DEB8-EC18AD91BA87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62478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advanced load balancing (based on a custom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3"/>
              </a:rPr>
              <a:t>APIM policy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) to either a list of Azure OpenAI endpoints or mock servers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Loads the load balancer configuration from a named value property.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Uses backends to enable the combination with the built-in circuit breaking feature or chaining with the backend pool.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policy doesn't have to be changed to add/modify endpoints or configure the load balancer.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Dynamically supports any number of OpenAI endpoints.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Support advanced properties like priority or weights to give priority to </a:t>
            </a:r>
            <a:r>
              <a:rPr lang="en-US" sz="2000" dirty="0">
                <a:solidFill>
                  <a:srgbClr val="1D1D1D"/>
                </a:solidFill>
                <a:latin typeface="+mn-lt"/>
                <a:hlinkClick r:id="rId4"/>
              </a:rPr>
              <a:t>Provisioned Throughput Unit</a:t>
            </a:r>
            <a:r>
              <a:rPr lang="en-US" sz="2000" dirty="0">
                <a:solidFill>
                  <a:srgbClr val="1D1D1D"/>
                </a:solidFill>
                <a:latin typeface="+mn-lt"/>
              </a:rPr>
              <a:t> (PTU) instances.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1F49F0-E7F1-59FC-D98F-D95AB858BF2A}"/>
              </a:ext>
            </a:extLst>
          </p:cNvPr>
          <p:cNvCxnSpPr/>
          <p:nvPr/>
        </p:nvCxnSpPr>
        <p:spPr>
          <a:xfrm>
            <a:off x="684677" y="3549003"/>
            <a:ext cx="917417" cy="0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A349FF-CBED-FA08-A05C-267094990DCC}"/>
              </a:ext>
            </a:extLst>
          </p:cNvPr>
          <p:cNvSpPr/>
          <p:nvPr/>
        </p:nvSpPr>
        <p:spPr>
          <a:xfrm>
            <a:off x="1668712" y="2867456"/>
            <a:ext cx="1814673" cy="14154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476369-5C51-D752-D192-15B0EAAC9BB8}"/>
              </a:ext>
            </a:extLst>
          </p:cNvPr>
          <p:cNvSpPr/>
          <p:nvPr/>
        </p:nvSpPr>
        <p:spPr>
          <a:xfrm>
            <a:off x="2573028" y="2942835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B304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Backend #1</a:t>
            </a:r>
          </a:p>
        </p:txBody>
      </p:sp>
      <p:sp>
        <p:nvSpPr>
          <p:cNvPr id="8" name="Rectangle: Rounded Corners 29">
            <a:extLst>
              <a:ext uri="{FF2B5EF4-FFF2-40B4-BE49-F238E27FC236}">
                <a16:creationId xmlns:a16="http://schemas.microsoft.com/office/drawing/2014/main" id="{C45216EA-BF10-8019-A3F1-F3E9162CA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5958" y="1908849"/>
            <a:ext cx="3364540" cy="3289924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BDF35-56DA-7D59-E3F0-157C542CF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95958" y="2184824"/>
            <a:ext cx="336454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Azure API Management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9DFE69-93BC-A73C-F2AE-4FD7C335A500}"/>
              </a:ext>
            </a:extLst>
          </p:cNvPr>
          <p:cNvSpPr/>
          <p:nvPr/>
        </p:nvSpPr>
        <p:spPr bwMode="auto">
          <a:xfrm>
            <a:off x="2402290" y="1859751"/>
            <a:ext cx="386936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351FC2F-2895-0662-DD4A-7B80C7721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4216" y="1663350"/>
            <a:ext cx="504723" cy="504722"/>
          </a:xfrm>
          <a:prstGeom prst="rect">
            <a:avLst/>
          </a:prstGeom>
        </p:spPr>
      </p:pic>
      <p:sp>
        <p:nvSpPr>
          <p:cNvPr id="12" name="Freeform 2">
            <a:extLst>
              <a:ext uri="{FF2B5EF4-FFF2-40B4-BE49-F238E27FC236}">
                <a16:creationId xmlns:a16="http://schemas.microsoft.com/office/drawing/2014/main" id="{0339D1E5-C66A-4DD2-372C-9D8027414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84005" y="2359584"/>
            <a:ext cx="453927" cy="443364"/>
          </a:xfrm>
          <a:custGeom>
            <a:avLst/>
            <a:gdLst>
              <a:gd name="connsiteX0" fmla="*/ 2275256 w 5090314"/>
              <a:gd name="connsiteY0" fmla="*/ 14 h 5153214"/>
              <a:gd name="connsiteX1" fmla="*/ 1034772 w 5090314"/>
              <a:gd name="connsiteY1" fmla="*/ 898737 h 5153214"/>
              <a:gd name="connsiteX2" fmla="*/ 175100 w 5090314"/>
              <a:gd name="connsiteY2" fmla="*/ 1521829 h 5153214"/>
              <a:gd name="connsiteX3" fmla="*/ 335861 w 5090314"/>
              <a:gd name="connsiteY3" fmla="*/ 3043358 h 5153214"/>
              <a:gd name="connsiteX4" fmla="*/ 445885 w 5090314"/>
              <a:gd name="connsiteY4" fmla="*/ 4095716 h 5153214"/>
              <a:gd name="connsiteX5" fmla="*/ 1847129 w 5090314"/>
              <a:gd name="connsiteY5" fmla="*/ 4720518 h 5153214"/>
              <a:gd name="connsiteX6" fmla="*/ 2815116 w 5090314"/>
              <a:gd name="connsiteY6" fmla="*/ 5153205 h 5153214"/>
              <a:gd name="connsiteX7" fmla="*/ 4055884 w 5090314"/>
              <a:gd name="connsiteY7" fmla="*/ 4254482 h 5153214"/>
              <a:gd name="connsiteX8" fmla="*/ 4913847 w 5090314"/>
              <a:gd name="connsiteY8" fmla="*/ 3631675 h 5153214"/>
              <a:gd name="connsiteX9" fmla="*/ 4754796 w 5090314"/>
              <a:gd name="connsiteY9" fmla="*/ 2109861 h 5153214"/>
              <a:gd name="connsiteX10" fmla="*/ 4754796 w 5090314"/>
              <a:gd name="connsiteY10" fmla="*/ 2108150 h 5153214"/>
              <a:gd name="connsiteX11" fmla="*/ 4644771 w 5090314"/>
              <a:gd name="connsiteY11" fmla="*/ 1054082 h 5153214"/>
              <a:gd name="connsiteX12" fmla="*/ 3245238 w 5090314"/>
              <a:gd name="connsiteY12" fmla="*/ 430990 h 5153214"/>
              <a:gd name="connsiteX13" fmla="*/ 2275256 w 5090314"/>
              <a:gd name="connsiteY13" fmla="*/ 14 h 5153214"/>
              <a:gd name="connsiteX14" fmla="*/ 2275256 w 5090314"/>
              <a:gd name="connsiteY14" fmla="*/ 334933 h 5153214"/>
              <a:gd name="connsiteX15" fmla="*/ 2273545 w 5090314"/>
              <a:gd name="connsiteY15" fmla="*/ 336643 h 5153214"/>
              <a:gd name="connsiteX16" fmla="*/ 2893787 w 5090314"/>
              <a:gd name="connsiteY16" fmla="*/ 560112 h 5153214"/>
              <a:gd name="connsiteX17" fmla="*/ 2862433 w 5090314"/>
              <a:gd name="connsiteY17" fmla="*/ 577500 h 5153214"/>
              <a:gd name="connsiteX18" fmla="*/ 1834872 w 5090314"/>
              <a:gd name="connsiteY18" fmla="*/ 1169237 h 5153214"/>
              <a:gd name="connsiteX19" fmla="*/ 1751072 w 5090314"/>
              <a:gd name="connsiteY19" fmla="*/ 1315747 h 5153214"/>
              <a:gd name="connsiteX20" fmla="*/ 1751072 w 5090314"/>
              <a:gd name="connsiteY20" fmla="*/ 2704734 h 5153214"/>
              <a:gd name="connsiteX21" fmla="*/ 1308978 w 5090314"/>
              <a:gd name="connsiteY21" fmla="*/ 2449910 h 5153214"/>
              <a:gd name="connsiteX22" fmla="*/ 1308978 w 5090314"/>
              <a:gd name="connsiteY22" fmla="*/ 1301780 h 5153214"/>
              <a:gd name="connsiteX23" fmla="*/ 2275256 w 5090314"/>
              <a:gd name="connsiteY23" fmla="*/ 334933 h 5153214"/>
              <a:gd name="connsiteX24" fmla="*/ 3512888 w 5090314"/>
              <a:gd name="connsiteY24" fmla="*/ 739401 h 5153214"/>
              <a:gd name="connsiteX25" fmla="*/ 4352893 w 5090314"/>
              <a:gd name="connsiteY25" fmla="*/ 1223394 h 5153214"/>
              <a:gd name="connsiteX26" fmla="*/ 4468048 w 5090314"/>
              <a:gd name="connsiteY26" fmla="*/ 1869004 h 5153214"/>
              <a:gd name="connsiteX27" fmla="*/ 4438404 w 5090314"/>
              <a:gd name="connsiteY27" fmla="*/ 1851617 h 5153214"/>
              <a:gd name="connsiteX28" fmla="*/ 3411130 w 5090314"/>
              <a:gd name="connsiteY28" fmla="*/ 1258169 h 5153214"/>
              <a:gd name="connsiteX29" fmla="*/ 3241817 w 5090314"/>
              <a:gd name="connsiteY29" fmla="*/ 1258169 h 5153214"/>
              <a:gd name="connsiteX30" fmla="*/ 2037819 w 5090314"/>
              <a:gd name="connsiteY30" fmla="*/ 1952805 h 5153214"/>
              <a:gd name="connsiteX31" fmla="*/ 2037819 w 5090314"/>
              <a:gd name="connsiteY31" fmla="*/ 1443158 h 5153214"/>
              <a:gd name="connsiteX32" fmla="*/ 3031745 w 5090314"/>
              <a:gd name="connsiteY32" fmla="*/ 869093 h 5153214"/>
              <a:gd name="connsiteX33" fmla="*/ 3512888 w 5090314"/>
              <a:gd name="connsiteY33" fmla="*/ 739401 h 5153214"/>
              <a:gd name="connsiteX34" fmla="*/ 971779 w 5090314"/>
              <a:gd name="connsiteY34" fmla="*/ 1266720 h 5153214"/>
              <a:gd name="connsiteX35" fmla="*/ 971779 w 5090314"/>
              <a:gd name="connsiteY35" fmla="*/ 2486395 h 5153214"/>
              <a:gd name="connsiteX36" fmla="*/ 1055580 w 5090314"/>
              <a:gd name="connsiteY36" fmla="*/ 2632905 h 5153214"/>
              <a:gd name="connsiteX37" fmla="*/ 2257583 w 5090314"/>
              <a:gd name="connsiteY37" fmla="*/ 3325546 h 5153214"/>
              <a:gd name="connsiteX38" fmla="*/ 1813780 w 5090314"/>
              <a:gd name="connsiteY38" fmla="*/ 3582079 h 5153214"/>
              <a:gd name="connsiteX39" fmla="*/ 821279 w 5090314"/>
              <a:gd name="connsiteY39" fmla="*/ 3009724 h 5153214"/>
              <a:gd name="connsiteX40" fmla="*/ 468403 w 5090314"/>
              <a:gd name="connsiteY40" fmla="*/ 1690571 h 5153214"/>
              <a:gd name="connsiteX41" fmla="*/ 971779 w 5090314"/>
              <a:gd name="connsiteY41" fmla="*/ 1266720 h 5153214"/>
              <a:gd name="connsiteX42" fmla="*/ 3274597 w 5090314"/>
              <a:gd name="connsiteY42" fmla="*/ 1568860 h 5153214"/>
              <a:gd name="connsiteX43" fmla="*/ 4268807 w 5090314"/>
              <a:gd name="connsiteY43" fmla="*/ 2141215 h 5153214"/>
              <a:gd name="connsiteX44" fmla="*/ 4621683 w 5090314"/>
              <a:gd name="connsiteY44" fmla="*/ 3460368 h 5153214"/>
              <a:gd name="connsiteX45" fmla="*/ 4623394 w 5090314"/>
              <a:gd name="connsiteY45" fmla="*/ 3462078 h 5153214"/>
              <a:gd name="connsiteX46" fmla="*/ 4120302 w 5090314"/>
              <a:gd name="connsiteY46" fmla="*/ 3884504 h 5153214"/>
              <a:gd name="connsiteX47" fmla="*/ 4120302 w 5090314"/>
              <a:gd name="connsiteY47" fmla="*/ 2664544 h 5153214"/>
              <a:gd name="connsiteX48" fmla="*/ 4036501 w 5090314"/>
              <a:gd name="connsiteY48" fmla="*/ 2518034 h 5153214"/>
              <a:gd name="connsiteX49" fmla="*/ 2832789 w 5090314"/>
              <a:gd name="connsiteY49" fmla="*/ 1823398 h 5153214"/>
              <a:gd name="connsiteX50" fmla="*/ 3274597 w 5090314"/>
              <a:gd name="connsiteY50" fmla="*/ 1568860 h 5153214"/>
              <a:gd name="connsiteX51" fmla="*/ 2544331 w 5090314"/>
              <a:gd name="connsiteY51" fmla="*/ 1989290 h 5153214"/>
              <a:gd name="connsiteX52" fmla="*/ 3051127 w 5090314"/>
              <a:gd name="connsiteY52" fmla="*/ 2282309 h 5153214"/>
              <a:gd name="connsiteX53" fmla="*/ 3051127 w 5090314"/>
              <a:gd name="connsiteY53" fmla="*/ 2866920 h 5153214"/>
              <a:gd name="connsiteX54" fmla="*/ 2544331 w 5090314"/>
              <a:gd name="connsiteY54" fmla="*/ 3159939 h 5153214"/>
              <a:gd name="connsiteX55" fmla="*/ 2037534 w 5090314"/>
              <a:gd name="connsiteY55" fmla="*/ 2866920 h 5153214"/>
              <a:gd name="connsiteX56" fmla="*/ 2037534 w 5090314"/>
              <a:gd name="connsiteY56" fmla="*/ 2282309 h 5153214"/>
              <a:gd name="connsiteX57" fmla="*/ 2544331 w 5090314"/>
              <a:gd name="connsiteY57" fmla="*/ 1989290 h 5153214"/>
              <a:gd name="connsiteX58" fmla="*/ 3341010 w 5090314"/>
              <a:gd name="connsiteY58" fmla="*/ 2449910 h 5153214"/>
              <a:gd name="connsiteX59" fmla="*/ 3783103 w 5090314"/>
              <a:gd name="connsiteY59" fmla="*/ 2704734 h 5153214"/>
              <a:gd name="connsiteX60" fmla="*/ 3783103 w 5090314"/>
              <a:gd name="connsiteY60" fmla="*/ 3851154 h 5153214"/>
              <a:gd name="connsiteX61" fmla="*/ 2816827 w 5090314"/>
              <a:gd name="connsiteY61" fmla="*/ 4818001 h 5153214"/>
              <a:gd name="connsiteX62" fmla="*/ 2816827 w 5090314"/>
              <a:gd name="connsiteY62" fmla="*/ 4816291 h 5153214"/>
              <a:gd name="connsiteX63" fmla="*/ 2198295 w 5090314"/>
              <a:gd name="connsiteY63" fmla="*/ 4592822 h 5153214"/>
              <a:gd name="connsiteX64" fmla="*/ 2229650 w 5090314"/>
              <a:gd name="connsiteY64" fmla="*/ 4575435 h 5153214"/>
              <a:gd name="connsiteX65" fmla="*/ 3256924 w 5090314"/>
              <a:gd name="connsiteY65" fmla="*/ 3983982 h 5153214"/>
              <a:gd name="connsiteX66" fmla="*/ 3340725 w 5090314"/>
              <a:gd name="connsiteY66" fmla="*/ 3837473 h 5153214"/>
              <a:gd name="connsiteX67" fmla="*/ 3341010 w 5090314"/>
              <a:gd name="connsiteY67" fmla="*/ 2449910 h 5153214"/>
              <a:gd name="connsiteX68" fmla="*/ 3052552 w 5090314"/>
              <a:gd name="connsiteY68" fmla="*/ 3200414 h 5153214"/>
              <a:gd name="connsiteX69" fmla="*/ 3052552 w 5090314"/>
              <a:gd name="connsiteY69" fmla="*/ 3710061 h 5153214"/>
              <a:gd name="connsiteX70" fmla="*/ 2058342 w 5090314"/>
              <a:gd name="connsiteY70" fmla="*/ 4282416 h 5153214"/>
              <a:gd name="connsiteX71" fmla="*/ 737478 w 5090314"/>
              <a:gd name="connsiteY71" fmla="*/ 3929825 h 5153214"/>
              <a:gd name="connsiteX72" fmla="*/ 739189 w 5090314"/>
              <a:gd name="connsiteY72" fmla="*/ 3929825 h 5153214"/>
              <a:gd name="connsiteX73" fmla="*/ 623749 w 5090314"/>
              <a:gd name="connsiteY73" fmla="*/ 3284215 h 5153214"/>
              <a:gd name="connsiteX74" fmla="*/ 653392 w 5090314"/>
              <a:gd name="connsiteY74" fmla="*/ 3301602 h 5153214"/>
              <a:gd name="connsiteX75" fmla="*/ 1680667 w 5090314"/>
              <a:gd name="connsiteY75" fmla="*/ 3895050 h 5153214"/>
              <a:gd name="connsiteX76" fmla="*/ 1849979 w 5090314"/>
              <a:gd name="connsiteY76" fmla="*/ 3895050 h 5153214"/>
              <a:gd name="connsiteX77" fmla="*/ 3052552 w 5090314"/>
              <a:gd name="connsiteY77" fmla="*/ 3200414 h 5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090314" h="5153214">
                <a:moveTo>
                  <a:pt x="2275256" y="14"/>
                </a:moveTo>
                <a:cubicBezTo>
                  <a:pt x="1710881" y="14"/>
                  <a:pt x="1209501" y="362866"/>
                  <a:pt x="1034772" y="898737"/>
                </a:cubicBezTo>
                <a:cubicBezTo>
                  <a:pt x="671920" y="973417"/>
                  <a:pt x="358664" y="1200306"/>
                  <a:pt x="175100" y="1521829"/>
                </a:cubicBezTo>
                <a:cubicBezTo>
                  <a:pt x="-107942" y="2010383"/>
                  <a:pt x="-43239" y="2624638"/>
                  <a:pt x="335861" y="3043358"/>
                </a:cubicBezTo>
                <a:cubicBezTo>
                  <a:pt x="218710" y="3394239"/>
                  <a:pt x="258901" y="3777900"/>
                  <a:pt x="445885" y="4095716"/>
                </a:cubicBezTo>
                <a:cubicBezTo>
                  <a:pt x="727217" y="4585981"/>
                  <a:pt x="1293301" y="4837384"/>
                  <a:pt x="1847129" y="4720518"/>
                </a:cubicBezTo>
                <a:cubicBezTo>
                  <a:pt x="2092546" y="4997005"/>
                  <a:pt x="2445138" y="5154631"/>
                  <a:pt x="2815116" y="5153205"/>
                </a:cubicBezTo>
                <a:cubicBezTo>
                  <a:pt x="3379490" y="5153205"/>
                  <a:pt x="3880871" y="4790353"/>
                  <a:pt x="4055884" y="4254482"/>
                </a:cubicBezTo>
                <a:cubicBezTo>
                  <a:pt x="4419307" y="4179518"/>
                  <a:pt x="4731993" y="3952628"/>
                  <a:pt x="4913847" y="3631675"/>
                </a:cubicBezTo>
                <a:cubicBezTo>
                  <a:pt x="5198599" y="3143122"/>
                  <a:pt x="5133896" y="2528866"/>
                  <a:pt x="4754796" y="2109861"/>
                </a:cubicBezTo>
                <a:lnTo>
                  <a:pt x="4754796" y="2108150"/>
                </a:lnTo>
                <a:cubicBezTo>
                  <a:pt x="4871946" y="1757269"/>
                  <a:pt x="4831756" y="1373324"/>
                  <a:pt x="4644771" y="1054082"/>
                </a:cubicBezTo>
                <a:cubicBezTo>
                  <a:pt x="4363440" y="565528"/>
                  <a:pt x="3797355" y="314125"/>
                  <a:pt x="3245238" y="430990"/>
                </a:cubicBezTo>
                <a:cubicBezTo>
                  <a:pt x="2998395" y="155074"/>
                  <a:pt x="2645234" y="-1696"/>
                  <a:pt x="2275256" y="14"/>
                </a:cubicBezTo>
                <a:close/>
                <a:moveTo>
                  <a:pt x="2275256" y="334933"/>
                </a:moveTo>
                <a:lnTo>
                  <a:pt x="2273545" y="336643"/>
                </a:lnTo>
                <a:cubicBezTo>
                  <a:pt x="2500720" y="336643"/>
                  <a:pt x="2719059" y="415028"/>
                  <a:pt x="2893787" y="560112"/>
                </a:cubicBezTo>
                <a:cubicBezTo>
                  <a:pt x="2886661" y="563533"/>
                  <a:pt x="2872694" y="572369"/>
                  <a:pt x="2862433" y="577500"/>
                </a:cubicBezTo>
                <a:lnTo>
                  <a:pt x="1834872" y="1169237"/>
                </a:lnTo>
                <a:cubicBezTo>
                  <a:pt x="1782426" y="1198881"/>
                  <a:pt x="1751072" y="1254749"/>
                  <a:pt x="1751072" y="1315747"/>
                </a:cubicBezTo>
                <a:lnTo>
                  <a:pt x="1751072" y="2704734"/>
                </a:lnTo>
                <a:lnTo>
                  <a:pt x="1308978" y="2449910"/>
                </a:lnTo>
                <a:lnTo>
                  <a:pt x="1308978" y="1301780"/>
                </a:lnTo>
                <a:cubicBezTo>
                  <a:pt x="1308693" y="768475"/>
                  <a:pt x="1741095" y="335788"/>
                  <a:pt x="2275256" y="334933"/>
                </a:cubicBezTo>
                <a:close/>
                <a:moveTo>
                  <a:pt x="3512888" y="739401"/>
                </a:moveTo>
                <a:cubicBezTo>
                  <a:pt x="3859493" y="738831"/>
                  <a:pt x="4179875" y="923250"/>
                  <a:pt x="4352893" y="1223394"/>
                </a:cubicBezTo>
                <a:cubicBezTo>
                  <a:pt x="4464628" y="1418930"/>
                  <a:pt x="4506528" y="1647530"/>
                  <a:pt x="4468048" y="1869004"/>
                </a:cubicBezTo>
                <a:cubicBezTo>
                  <a:pt x="4460922" y="1863873"/>
                  <a:pt x="4447241" y="1856748"/>
                  <a:pt x="4438404" y="1851617"/>
                </a:cubicBezTo>
                <a:lnTo>
                  <a:pt x="3411130" y="1258169"/>
                </a:lnTo>
                <a:cubicBezTo>
                  <a:pt x="3358683" y="1228525"/>
                  <a:pt x="3294264" y="1228525"/>
                  <a:pt x="3241817" y="1258169"/>
                </a:cubicBezTo>
                <a:lnTo>
                  <a:pt x="2037819" y="1952805"/>
                </a:lnTo>
                <a:lnTo>
                  <a:pt x="2037819" y="1443158"/>
                </a:lnTo>
                <a:lnTo>
                  <a:pt x="3031745" y="869093"/>
                </a:lnTo>
                <a:cubicBezTo>
                  <a:pt x="3177969" y="784437"/>
                  <a:pt x="3343860" y="739686"/>
                  <a:pt x="3512888" y="739401"/>
                </a:cubicBezTo>
                <a:close/>
                <a:moveTo>
                  <a:pt x="971779" y="1266720"/>
                </a:moveTo>
                <a:lnTo>
                  <a:pt x="971779" y="2486395"/>
                </a:lnTo>
                <a:cubicBezTo>
                  <a:pt x="971779" y="2547393"/>
                  <a:pt x="1003133" y="2601551"/>
                  <a:pt x="1055580" y="2632905"/>
                </a:cubicBezTo>
                <a:lnTo>
                  <a:pt x="2257583" y="3325546"/>
                </a:lnTo>
                <a:lnTo>
                  <a:pt x="1813780" y="3582079"/>
                </a:lnTo>
                <a:lnTo>
                  <a:pt x="821279" y="3009724"/>
                </a:lnTo>
                <a:cubicBezTo>
                  <a:pt x="359519" y="2742359"/>
                  <a:pt x="201608" y="2152046"/>
                  <a:pt x="468403" y="1690571"/>
                </a:cubicBezTo>
                <a:cubicBezTo>
                  <a:pt x="581563" y="1495035"/>
                  <a:pt x="759426" y="1345105"/>
                  <a:pt x="971779" y="1266720"/>
                </a:cubicBezTo>
                <a:close/>
                <a:moveTo>
                  <a:pt x="3274597" y="1568860"/>
                </a:moveTo>
                <a:lnTo>
                  <a:pt x="4268807" y="2141215"/>
                </a:lnTo>
                <a:cubicBezTo>
                  <a:pt x="4731993" y="2408295"/>
                  <a:pt x="4889049" y="2998037"/>
                  <a:pt x="4621683" y="3460368"/>
                </a:cubicBezTo>
                <a:lnTo>
                  <a:pt x="4623394" y="3462078"/>
                </a:lnTo>
                <a:cubicBezTo>
                  <a:pt x="4509949" y="3657614"/>
                  <a:pt x="4331515" y="3807544"/>
                  <a:pt x="4120302" y="3884504"/>
                </a:cubicBezTo>
                <a:lnTo>
                  <a:pt x="4120302" y="2664544"/>
                </a:lnTo>
                <a:cubicBezTo>
                  <a:pt x="4120302" y="2603546"/>
                  <a:pt x="4088948" y="2547678"/>
                  <a:pt x="4036501" y="2518034"/>
                </a:cubicBezTo>
                <a:lnTo>
                  <a:pt x="2832789" y="1823398"/>
                </a:lnTo>
                <a:lnTo>
                  <a:pt x="3274597" y="1568860"/>
                </a:lnTo>
                <a:close/>
                <a:moveTo>
                  <a:pt x="2544331" y="1989290"/>
                </a:moveTo>
                <a:lnTo>
                  <a:pt x="3051127" y="2282309"/>
                </a:lnTo>
                <a:lnTo>
                  <a:pt x="3051127" y="2866920"/>
                </a:lnTo>
                <a:lnTo>
                  <a:pt x="2544331" y="3159939"/>
                </a:lnTo>
                <a:lnTo>
                  <a:pt x="2037534" y="2866920"/>
                </a:lnTo>
                <a:lnTo>
                  <a:pt x="2037534" y="2282309"/>
                </a:lnTo>
                <a:lnTo>
                  <a:pt x="2544331" y="1989290"/>
                </a:lnTo>
                <a:close/>
                <a:moveTo>
                  <a:pt x="3341010" y="2449910"/>
                </a:moveTo>
                <a:lnTo>
                  <a:pt x="3783103" y="2704734"/>
                </a:lnTo>
                <a:lnTo>
                  <a:pt x="3783103" y="3851154"/>
                </a:lnTo>
                <a:cubicBezTo>
                  <a:pt x="3783103" y="4385030"/>
                  <a:pt x="3349847" y="4818001"/>
                  <a:pt x="2816827" y="4818001"/>
                </a:cubicBezTo>
                <a:lnTo>
                  <a:pt x="2816827" y="4816291"/>
                </a:lnTo>
                <a:cubicBezTo>
                  <a:pt x="2591362" y="4816291"/>
                  <a:pt x="2371313" y="4737621"/>
                  <a:pt x="2198295" y="4592822"/>
                </a:cubicBezTo>
                <a:cubicBezTo>
                  <a:pt x="2205421" y="4589401"/>
                  <a:pt x="2221098" y="4580565"/>
                  <a:pt x="2229650" y="4575435"/>
                </a:cubicBezTo>
                <a:lnTo>
                  <a:pt x="3256924" y="3983982"/>
                </a:lnTo>
                <a:cubicBezTo>
                  <a:pt x="3309371" y="3954338"/>
                  <a:pt x="3342435" y="3898471"/>
                  <a:pt x="3340725" y="3837473"/>
                </a:cubicBezTo>
                <a:lnTo>
                  <a:pt x="3341010" y="2449910"/>
                </a:lnTo>
                <a:close/>
                <a:moveTo>
                  <a:pt x="3052552" y="3200414"/>
                </a:moveTo>
                <a:lnTo>
                  <a:pt x="3052552" y="3710061"/>
                </a:lnTo>
                <a:lnTo>
                  <a:pt x="2058342" y="4282416"/>
                </a:lnTo>
                <a:cubicBezTo>
                  <a:pt x="1595156" y="4547786"/>
                  <a:pt x="1004843" y="4390730"/>
                  <a:pt x="737478" y="3929825"/>
                </a:cubicBezTo>
                <a:lnTo>
                  <a:pt x="739189" y="3929825"/>
                </a:lnTo>
                <a:cubicBezTo>
                  <a:pt x="625744" y="3735999"/>
                  <a:pt x="585269" y="3505689"/>
                  <a:pt x="623749" y="3284215"/>
                </a:cubicBezTo>
                <a:cubicBezTo>
                  <a:pt x="630875" y="3289346"/>
                  <a:pt x="644841" y="3296471"/>
                  <a:pt x="653392" y="3301602"/>
                </a:cubicBezTo>
                <a:lnTo>
                  <a:pt x="1680667" y="3895050"/>
                </a:lnTo>
                <a:cubicBezTo>
                  <a:pt x="1733114" y="3924694"/>
                  <a:pt x="1797533" y="3924694"/>
                  <a:pt x="1849979" y="3895050"/>
                </a:cubicBezTo>
                <a:lnTo>
                  <a:pt x="3052552" y="3200414"/>
                </a:lnTo>
                <a:close/>
              </a:path>
            </a:pathLst>
          </a:custGeom>
          <a:solidFill>
            <a:srgbClr val="FFFFFF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62014B-68E8-5E5C-B255-EEE49271F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54257" y="2848436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OpenAI</a:t>
            </a:r>
          </a:p>
        </p:txBody>
      </p:sp>
      <p:sp>
        <p:nvSpPr>
          <p:cNvPr id="14" name="Rectangle: Rounded Corners 36">
            <a:extLst>
              <a:ext uri="{FF2B5EF4-FFF2-40B4-BE49-F238E27FC236}">
                <a16:creationId xmlns:a16="http://schemas.microsoft.com/office/drawing/2014/main" id="{26860B8F-C8BF-E834-9CB0-69A8DAD2B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6703" y="2110236"/>
            <a:ext cx="1524322" cy="1061098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0E1180-079A-5728-FB13-2B651DBE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282687" y="3275904"/>
            <a:ext cx="18212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Unavailable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827B0A-5ABF-48A5-124E-751E430B1EEE}"/>
              </a:ext>
            </a:extLst>
          </p:cNvPr>
          <p:cNvSpPr/>
          <p:nvPr/>
        </p:nvSpPr>
        <p:spPr>
          <a:xfrm>
            <a:off x="1787829" y="3402760"/>
            <a:ext cx="358666" cy="35995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68576B36-C288-973A-4D30-CDBFA320552A}"/>
              </a:ext>
            </a:extLst>
          </p:cNvPr>
          <p:cNvSpPr/>
          <p:nvPr/>
        </p:nvSpPr>
        <p:spPr>
          <a:xfrm rot="19573319">
            <a:off x="2127004" y="3158395"/>
            <a:ext cx="358666" cy="244366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A595A354-6614-256E-920A-A2536E0F6645}"/>
              </a:ext>
            </a:extLst>
          </p:cNvPr>
          <p:cNvSpPr/>
          <p:nvPr/>
        </p:nvSpPr>
        <p:spPr>
          <a:xfrm rot="12826681" flipH="1">
            <a:off x="2127003" y="3744882"/>
            <a:ext cx="358666" cy="244366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8412B45E-B206-D87C-93CB-0056575F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254" y="4113185"/>
            <a:ext cx="453927" cy="443364"/>
          </a:xfrm>
          <a:custGeom>
            <a:avLst/>
            <a:gdLst>
              <a:gd name="connsiteX0" fmla="*/ 2275256 w 5090314"/>
              <a:gd name="connsiteY0" fmla="*/ 14 h 5153214"/>
              <a:gd name="connsiteX1" fmla="*/ 1034772 w 5090314"/>
              <a:gd name="connsiteY1" fmla="*/ 898737 h 5153214"/>
              <a:gd name="connsiteX2" fmla="*/ 175100 w 5090314"/>
              <a:gd name="connsiteY2" fmla="*/ 1521829 h 5153214"/>
              <a:gd name="connsiteX3" fmla="*/ 335861 w 5090314"/>
              <a:gd name="connsiteY3" fmla="*/ 3043358 h 5153214"/>
              <a:gd name="connsiteX4" fmla="*/ 445885 w 5090314"/>
              <a:gd name="connsiteY4" fmla="*/ 4095716 h 5153214"/>
              <a:gd name="connsiteX5" fmla="*/ 1847129 w 5090314"/>
              <a:gd name="connsiteY5" fmla="*/ 4720518 h 5153214"/>
              <a:gd name="connsiteX6" fmla="*/ 2815116 w 5090314"/>
              <a:gd name="connsiteY6" fmla="*/ 5153205 h 5153214"/>
              <a:gd name="connsiteX7" fmla="*/ 4055884 w 5090314"/>
              <a:gd name="connsiteY7" fmla="*/ 4254482 h 5153214"/>
              <a:gd name="connsiteX8" fmla="*/ 4913847 w 5090314"/>
              <a:gd name="connsiteY8" fmla="*/ 3631675 h 5153214"/>
              <a:gd name="connsiteX9" fmla="*/ 4754796 w 5090314"/>
              <a:gd name="connsiteY9" fmla="*/ 2109861 h 5153214"/>
              <a:gd name="connsiteX10" fmla="*/ 4754796 w 5090314"/>
              <a:gd name="connsiteY10" fmla="*/ 2108150 h 5153214"/>
              <a:gd name="connsiteX11" fmla="*/ 4644771 w 5090314"/>
              <a:gd name="connsiteY11" fmla="*/ 1054082 h 5153214"/>
              <a:gd name="connsiteX12" fmla="*/ 3245238 w 5090314"/>
              <a:gd name="connsiteY12" fmla="*/ 430990 h 5153214"/>
              <a:gd name="connsiteX13" fmla="*/ 2275256 w 5090314"/>
              <a:gd name="connsiteY13" fmla="*/ 14 h 5153214"/>
              <a:gd name="connsiteX14" fmla="*/ 2275256 w 5090314"/>
              <a:gd name="connsiteY14" fmla="*/ 334933 h 5153214"/>
              <a:gd name="connsiteX15" fmla="*/ 2273545 w 5090314"/>
              <a:gd name="connsiteY15" fmla="*/ 336643 h 5153214"/>
              <a:gd name="connsiteX16" fmla="*/ 2893787 w 5090314"/>
              <a:gd name="connsiteY16" fmla="*/ 560112 h 5153214"/>
              <a:gd name="connsiteX17" fmla="*/ 2862433 w 5090314"/>
              <a:gd name="connsiteY17" fmla="*/ 577500 h 5153214"/>
              <a:gd name="connsiteX18" fmla="*/ 1834872 w 5090314"/>
              <a:gd name="connsiteY18" fmla="*/ 1169237 h 5153214"/>
              <a:gd name="connsiteX19" fmla="*/ 1751072 w 5090314"/>
              <a:gd name="connsiteY19" fmla="*/ 1315747 h 5153214"/>
              <a:gd name="connsiteX20" fmla="*/ 1751072 w 5090314"/>
              <a:gd name="connsiteY20" fmla="*/ 2704734 h 5153214"/>
              <a:gd name="connsiteX21" fmla="*/ 1308978 w 5090314"/>
              <a:gd name="connsiteY21" fmla="*/ 2449910 h 5153214"/>
              <a:gd name="connsiteX22" fmla="*/ 1308978 w 5090314"/>
              <a:gd name="connsiteY22" fmla="*/ 1301780 h 5153214"/>
              <a:gd name="connsiteX23" fmla="*/ 2275256 w 5090314"/>
              <a:gd name="connsiteY23" fmla="*/ 334933 h 5153214"/>
              <a:gd name="connsiteX24" fmla="*/ 3512888 w 5090314"/>
              <a:gd name="connsiteY24" fmla="*/ 739401 h 5153214"/>
              <a:gd name="connsiteX25" fmla="*/ 4352893 w 5090314"/>
              <a:gd name="connsiteY25" fmla="*/ 1223394 h 5153214"/>
              <a:gd name="connsiteX26" fmla="*/ 4468048 w 5090314"/>
              <a:gd name="connsiteY26" fmla="*/ 1869004 h 5153214"/>
              <a:gd name="connsiteX27" fmla="*/ 4438404 w 5090314"/>
              <a:gd name="connsiteY27" fmla="*/ 1851617 h 5153214"/>
              <a:gd name="connsiteX28" fmla="*/ 3411130 w 5090314"/>
              <a:gd name="connsiteY28" fmla="*/ 1258169 h 5153214"/>
              <a:gd name="connsiteX29" fmla="*/ 3241817 w 5090314"/>
              <a:gd name="connsiteY29" fmla="*/ 1258169 h 5153214"/>
              <a:gd name="connsiteX30" fmla="*/ 2037819 w 5090314"/>
              <a:gd name="connsiteY30" fmla="*/ 1952805 h 5153214"/>
              <a:gd name="connsiteX31" fmla="*/ 2037819 w 5090314"/>
              <a:gd name="connsiteY31" fmla="*/ 1443158 h 5153214"/>
              <a:gd name="connsiteX32" fmla="*/ 3031745 w 5090314"/>
              <a:gd name="connsiteY32" fmla="*/ 869093 h 5153214"/>
              <a:gd name="connsiteX33" fmla="*/ 3512888 w 5090314"/>
              <a:gd name="connsiteY33" fmla="*/ 739401 h 5153214"/>
              <a:gd name="connsiteX34" fmla="*/ 971779 w 5090314"/>
              <a:gd name="connsiteY34" fmla="*/ 1266720 h 5153214"/>
              <a:gd name="connsiteX35" fmla="*/ 971779 w 5090314"/>
              <a:gd name="connsiteY35" fmla="*/ 2486395 h 5153214"/>
              <a:gd name="connsiteX36" fmla="*/ 1055580 w 5090314"/>
              <a:gd name="connsiteY36" fmla="*/ 2632905 h 5153214"/>
              <a:gd name="connsiteX37" fmla="*/ 2257583 w 5090314"/>
              <a:gd name="connsiteY37" fmla="*/ 3325546 h 5153214"/>
              <a:gd name="connsiteX38" fmla="*/ 1813780 w 5090314"/>
              <a:gd name="connsiteY38" fmla="*/ 3582079 h 5153214"/>
              <a:gd name="connsiteX39" fmla="*/ 821279 w 5090314"/>
              <a:gd name="connsiteY39" fmla="*/ 3009724 h 5153214"/>
              <a:gd name="connsiteX40" fmla="*/ 468403 w 5090314"/>
              <a:gd name="connsiteY40" fmla="*/ 1690571 h 5153214"/>
              <a:gd name="connsiteX41" fmla="*/ 971779 w 5090314"/>
              <a:gd name="connsiteY41" fmla="*/ 1266720 h 5153214"/>
              <a:gd name="connsiteX42" fmla="*/ 3274597 w 5090314"/>
              <a:gd name="connsiteY42" fmla="*/ 1568860 h 5153214"/>
              <a:gd name="connsiteX43" fmla="*/ 4268807 w 5090314"/>
              <a:gd name="connsiteY43" fmla="*/ 2141215 h 5153214"/>
              <a:gd name="connsiteX44" fmla="*/ 4621683 w 5090314"/>
              <a:gd name="connsiteY44" fmla="*/ 3460368 h 5153214"/>
              <a:gd name="connsiteX45" fmla="*/ 4623394 w 5090314"/>
              <a:gd name="connsiteY45" fmla="*/ 3462078 h 5153214"/>
              <a:gd name="connsiteX46" fmla="*/ 4120302 w 5090314"/>
              <a:gd name="connsiteY46" fmla="*/ 3884504 h 5153214"/>
              <a:gd name="connsiteX47" fmla="*/ 4120302 w 5090314"/>
              <a:gd name="connsiteY47" fmla="*/ 2664544 h 5153214"/>
              <a:gd name="connsiteX48" fmla="*/ 4036501 w 5090314"/>
              <a:gd name="connsiteY48" fmla="*/ 2518034 h 5153214"/>
              <a:gd name="connsiteX49" fmla="*/ 2832789 w 5090314"/>
              <a:gd name="connsiteY49" fmla="*/ 1823398 h 5153214"/>
              <a:gd name="connsiteX50" fmla="*/ 3274597 w 5090314"/>
              <a:gd name="connsiteY50" fmla="*/ 1568860 h 5153214"/>
              <a:gd name="connsiteX51" fmla="*/ 2544331 w 5090314"/>
              <a:gd name="connsiteY51" fmla="*/ 1989290 h 5153214"/>
              <a:gd name="connsiteX52" fmla="*/ 3051127 w 5090314"/>
              <a:gd name="connsiteY52" fmla="*/ 2282309 h 5153214"/>
              <a:gd name="connsiteX53" fmla="*/ 3051127 w 5090314"/>
              <a:gd name="connsiteY53" fmla="*/ 2866920 h 5153214"/>
              <a:gd name="connsiteX54" fmla="*/ 2544331 w 5090314"/>
              <a:gd name="connsiteY54" fmla="*/ 3159939 h 5153214"/>
              <a:gd name="connsiteX55" fmla="*/ 2037534 w 5090314"/>
              <a:gd name="connsiteY55" fmla="*/ 2866920 h 5153214"/>
              <a:gd name="connsiteX56" fmla="*/ 2037534 w 5090314"/>
              <a:gd name="connsiteY56" fmla="*/ 2282309 h 5153214"/>
              <a:gd name="connsiteX57" fmla="*/ 2544331 w 5090314"/>
              <a:gd name="connsiteY57" fmla="*/ 1989290 h 5153214"/>
              <a:gd name="connsiteX58" fmla="*/ 3341010 w 5090314"/>
              <a:gd name="connsiteY58" fmla="*/ 2449910 h 5153214"/>
              <a:gd name="connsiteX59" fmla="*/ 3783103 w 5090314"/>
              <a:gd name="connsiteY59" fmla="*/ 2704734 h 5153214"/>
              <a:gd name="connsiteX60" fmla="*/ 3783103 w 5090314"/>
              <a:gd name="connsiteY60" fmla="*/ 3851154 h 5153214"/>
              <a:gd name="connsiteX61" fmla="*/ 2816827 w 5090314"/>
              <a:gd name="connsiteY61" fmla="*/ 4818001 h 5153214"/>
              <a:gd name="connsiteX62" fmla="*/ 2816827 w 5090314"/>
              <a:gd name="connsiteY62" fmla="*/ 4816291 h 5153214"/>
              <a:gd name="connsiteX63" fmla="*/ 2198295 w 5090314"/>
              <a:gd name="connsiteY63" fmla="*/ 4592822 h 5153214"/>
              <a:gd name="connsiteX64" fmla="*/ 2229650 w 5090314"/>
              <a:gd name="connsiteY64" fmla="*/ 4575435 h 5153214"/>
              <a:gd name="connsiteX65" fmla="*/ 3256924 w 5090314"/>
              <a:gd name="connsiteY65" fmla="*/ 3983982 h 5153214"/>
              <a:gd name="connsiteX66" fmla="*/ 3340725 w 5090314"/>
              <a:gd name="connsiteY66" fmla="*/ 3837473 h 5153214"/>
              <a:gd name="connsiteX67" fmla="*/ 3341010 w 5090314"/>
              <a:gd name="connsiteY67" fmla="*/ 2449910 h 5153214"/>
              <a:gd name="connsiteX68" fmla="*/ 3052552 w 5090314"/>
              <a:gd name="connsiteY68" fmla="*/ 3200414 h 5153214"/>
              <a:gd name="connsiteX69" fmla="*/ 3052552 w 5090314"/>
              <a:gd name="connsiteY69" fmla="*/ 3710061 h 5153214"/>
              <a:gd name="connsiteX70" fmla="*/ 2058342 w 5090314"/>
              <a:gd name="connsiteY70" fmla="*/ 4282416 h 5153214"/>
              <a:gd name="connsiteX71" fmla="*/ 737478 w 5090314"/>
              <a:gd name="connsiteY71" fmla="*/ 3929825 h 5153214"/>
              <a:gd name="connsiteX72" fmla="*/ 739189 w 5090314"/>
              <a:gd name="connsiteY72" fmla="*/ 3929825 h 5153214"/>
              <a:gd name="connsiteX73" fmla="*/ 623749 w 5090314"/>
              <a:gd name="connsiteY73" fmla="*/ 3284215 h 5153214"/>
              <a:gd name="connsiteX74" fmla="*/ 653392 w 5090314"/>
              <a:gd name="connsiteY74" fmla="*/ 3301602 h 5153214"/>
              <a:gd name="connsiteX75" fmla="*/ 1680667 w 5090314"/>
              <a:gd name="connsiteY75" fmla="*/ 3895050 h 5153214"/>
              <a:gd name="connsiteX76" fmla="*/ 1849979 w 5090314"/>
              <a:gd name="connsiteY76" fmla="*/ 3895050 h 5153214"/>
              <a:gd name="connsiteX77" fmla="*/ 3052552 w 5090314"/>
              <a:gd name="connsiteY77" fmla="*/ 3200414 h 5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090314" h="5153214">
                <a:moveTo>
                  <a:pt x="2275256" y="14"/>
                </a:moveTo>
                <a:cubicBezTo>
                  <a:pt x="1710881" y="14"/>
                  <a:pt x="1209501" y="362866"/>
                  <a:pt x="1034772" y="898737"/>
                </a:cubicBezTo>
                <a:cubicBezTo>
                  <a:pt x="671920" y="973417"/>
                  <a:pt x="358664" y="1200306"/>
                  <a:pt x="175100" y="1521829"/>
                </a:cubicBezTo>
                <a:cubicBezTo>
                  <a:pt x="-107942" y="2010383"/>
                  <a:pt x="-43239" y="2624638"/>
                  <a:pt x="335861" y="3043358"/>
                </a:cubicBezTo>
                <a:cubicBezTo>
                  <a:pt x="218710" y="3394239"/>
                  <a:pt x="258901" y="3777900"/>
                  <a:pt x="445885" y="4095716"/>
                </a:cubicBezTo>
                <a:cubicBezTo>
                  <a:pt x="727217" y="4585981"/>
                  <a:pt x="1293301" y="4837384"/>
                  <a:pt x="1847129" y="4720518"/>
                </a:cubicBezTo>
                <a:cubicBezTo>
                  <a:pt x="2092546" y="4997005"/>
                  <a:pt x="2445138" y="5154631"/>
                  <a:pt x="2815116" y="5153205"/>
                </a:cubicBezTo>
                <a:cubicBezTo>
                  <a:pt x="3379490" y="5153205"/>
                  <a:pt x="3880871" y="4790353"/>
                  <a:pt x="4055884" y="4254482"/>
                </a:cubicBezTo>
                <a:cubicBezTo>
                  <a:pt x="4419307" y="4179518"/>
                  <a:pt x="4731993" y="3952628"/>
                  <a:pt x="4913847" y="3631675"/>
                </a:cubicBezTo>
                <a:cubicBezTo>
                  <a:pt x="5198599" y="3143122"/>
                  <a:pt x="5133896" y="2528866"/>
                  <a:pt x="4754796" y="2109861"/>
                </a:cubicBezTo>
                <a:lnTo>
                  <a:pt x="4754796" y="2108150"/>
                </a:lnTo>
                <a:cubicBezTo>
                  <a:pt x="4871946" y="1757269"/>
                  <a:pt x="4831756" y="1373324"/>
                  <a:pt x="4644771" y="1054082"/>
                </a:cubicBezTo>
                <a:cubicBezTo>
                  <a:pt x="4363440" y="565528"/>
                  <a:pt x="3797355" y="314125"/>
                  <a:pt x="3245238" y="430990"/>
                </a:cubicBezTo>
                <a:cubicBezTo>
                  <a:pt x="2998395" y="155074"/>
                  <a:pt x="2645234" y="-1696"/>
                  <a:pt x="2275256" y="14"/>
                </a:cubicBezTo>
                <a:close/>
                <a:moveTo>
                  <a:pt x="2275256" y="334933"/>
                </a:moveTo>
                <a:lnTo>
                  <a:pt x="2273545" y="336643"/>
                </a:lnTo>
                <a:cubicBezTo>
                  <a:pt x="2500720" y="336643"/>
                  <a:pt x="2719059" y="415028"/>
                  <a:pt x="2893787" y="560112"/>
                </a:cubicBezTo>
                <a:cubicBezTo>
                  <a:pt x="2886661" y="563533"/>
                  <a:pt x="2872694" y="572369"/>
                  <a:pt x="2862433" y="577500"/>
                </a:cubicBezTo>
                <a:lnTo>
                  <a:pt x="1834872" y="1169237"/>
                </a:lnTo>
                <a:cubicBezTo>
                  <a:pt x="1782426" y="1198881"/>
                  <a:pt x="1751072" y="1254749"/>
                  <a:pt x="1751072" y="1315747"/>
                </a:cubicBezTo>
                <a:lnTo>
                  <a:pt x="1751072" y="2704734"/>
                </a:lnTo>
                <a:lnTo>
                  <a:pt x="1308978" y="2449910"/>
                </a:lnTo>
                <a:lnTo>
                  <a:pt x="1308978" y="1301780"/>
                </a:lnTo>
                <a:cubicBezTo>
                  <a:pt x="1308693" y="768475"/>
                  <a:pt x="1741095" y="335788"/>
                  <a:pt x="2275256" y="334933"/>
                </a:cubicBezTo>
                <a:close/>
                <a:moveTo>
                  <a:pt x="3512888" y="739401"/>
                </a:moveTo>
                <a:cubicBezTo>
                  <a:pt x="3859493" y="738831"/>
                  <a:pt x="4179875" y="923250"/>
                  <a:pt x="4352893" y="1223394"/>
                </a:cubicBezTo>
                <a:cubicBezTo>
                  <a:pt x="4464628" y="1418930"/>
                  <a:pt x="4506528" y="1647530"/>
                  <a:pt x="4468048" y="1869004"/>
                </a:cubicBezTo>
                <a:cubicBezTo>
                  <a:pt x="4460922" y="1863873"/>
                  <a:pt x="4447241" y="1856748"/>
                  <a:pt x="4438404" y="1851617"/>
                </a:cubicBezTo>
                <a:lnTo>
                  <a:pt x="3411130" y="1258169"/>
                </a:lnTo>
                <a:cubicBezTo>
                  <a:pt x="3358683" y="1228525"/>
                  <a:pt x="3294264" y="1228525"/>
                  <a:pt x="3241817" y="1258169"/>
                </a:cubicBezTo>
                <a:lnTo>
                  <a:pt x="2037819" y="1952805"/>
                </a:lnTo>
                <a:lnTo>
                  <a:pt x="2037819" y="1443158"/>
                </a:lnTo>
                <a:lnTo>
                  <a:pt x="3031745" y="869093"/>
                </a:lnTo>
                <a:cubicBezTo>
                  <a:pt x="3177969" y="784437"/>
                  <a:pt x="3343860" y="739686"/>
                  <a:pt x="3512888" y="739401"/>
                </a:cubicBezTo>
                <a:close/>
                <a:moveTo>
                  <a:pt x="971779" y="1266720"/>
                </a:moveTo>
                <a:lnTo>
                  <a:pt x="971779" y="2486395"/>
                </a:lnTo>
                <a:cubicBezTo>
                  <a:pt x="971779" y="2547393"/>
                  <a:pt x="1003133" y="2601551"/>
                  <a:pt x="1055580" y="2632905"/>
                </a:cubicBezTo>
                <a:lnTo>
                  <a:pt x="2257583" y="3325546"/>
                </a:lnTo>
                <a:lnTo>
                  <a:pt x="1813780" y="3582079"/>
                </a:lnTo>
                <a:lnTo>
                  <a:pt x="821279" y="3009724"/>
                </a:lnTo>
                <a:cubicBezTo>
                  <a:pt x="359519" y="2742359"/>
                  <a:pt x="201608" y="2152046"/>
                  <a:pt x="468403" y="1690571"/>
                </a:cubicBezTo>
                <a:cubicBezTo>
                  <a:pt x="581563" y="1495035"/>
                  <a:pt x="759426" y="1345105"/>
                  <a:pt x="971779" y="1266720"/>
                </a:cubicBezTo>
                <a:close/>
                <a:moveTo>
                  <a:pt x="3274597" y="1568860"/>
                </a:moveTo>
                <a:lnTo>
                  <a:pt x="4268807" y="2141215"/>
                </a:lnTo>
                <a:cubicBezTo>
                  <a:pt x="4731993" y="2408295"/>
                  <a:pt x="4889049" y="2998037"/>
                  <a:pt x="4621683" y="3460368"/>
                </a:cubicBezTo>
                <a:lnTo>
                  <a:pt x="4623394" y="3462078"/>
                </a:lnTo>
                <a:cubicBezTo>
                  <a:pt x="4509949" y="3657614"/>
                  <a:pt x="4331515" y="3807544"/>
                  <a:pt x="4120302" y="3884504"/>
                </a:cubicBezTo>
                <a:lnTo>
                  <a:pt x="4120302" y="2664544"/>
                </a:lnTo>
                <a:cubicBezTo>
                  <a:pt x="4120302" y="2603546"/>
                  <a:pt x="4088948" y="2547678"/>
                  <a:pt x="4036501" y="2518034"/>
                </a:cubicBezTo>
                <a:lnTo>
                  <a:pt x="2832789" y="1823398"/>
                </a:lnTo>
                <a:lnTo>
                  <a:pt x="3274597" y="1568860"/>
                </a:lnTo>
                <a:close/>
                <a:moveTo>
                  <a:pt x="2544331" y="1989290"/>
                </a:moveTo>
                <a:lnTo>
                  <a:pt x="3051127" y="2282309"/>
                </a:lnTo>
                <a:lnTo>
                  <a:pt x="3051127" y="2866920"/>
                </a:lnTo>
                <a:lnTo>
                  <a:pt x="2544331" y="3159939"/>
                </a:lnTo>
                <a:lnTo>
                  <a:pt x="2037534" y="2866920"/>
                </a:lnTo>
                <a:lnTo>
                  <a:pt x="2037534" y="2282309"/>
                </a:lnTo>
                <a:lnTo>
                  <a:pt x="2544331" y="1989290"/>
                </a:lnTo>
                <a:close/>
                <a:moveTo>
                  <a:pt x="3341010" y="2449910"/>
                </a:moveTo>
                <a:lnTo>
                  <a:pt x="3783103" y="2704734"/>
                </a:lnTo>
                <a:lnTo>
                  <a:pt x="3783103" y="3851154"/>
                </a:lnTo>
                <a:cubicBezTo>
                  <a:pt x="3783103" y="4385030"/>
                  <a:pt x="3349847" y="4818001"/>
                  <a:pt x="2816827" y="4818001"/>
                </a:cubicBezTo>
                <a:lnTo>
                  <a:pt x="2816827" y="4816291"/>
                </a:lnTo>
                <a:cubicBezTo>
                  <a:pt x="2591362" y="4816291"/>
                  <a:pt x="2371313" y="4737621"/>
                  <a:pt x="2198295" y="4592822"/>
                </a:cubicBezTo>
                <a:cubicBezTo>
                  <a:pt x="2205421" y="4589401"/>
                  <a:pt x="2221098" y="4580565"/>
                  <a:pt x="2229650" y="4575435"/>
                </a:cubicBezTo>
                <a:lnTo>
                  <a:pt x="3256924" y="3983982"/>
                </a:lnTo>
                <a:cubicBezTo>
                  <a:pt x="3309371" y="3954338"/>
                  <a:pt x="3342435" y="3898471"/>
                  <a:pt x="3340725" y="3837473"/>
                </a:cubicBezTo>
                <a:lnTo>
                  <a:pt x="3341010" y="2449910"/>
                </a:lnTo>
                <a:close/>
                <a:moveTo>
                  <a:pt x="3052552" y="3200414"/>
                </a:moveTo>
                <a:lnTo>
                  <a:pt x="3052552" y="3710061"/>
                </a:lnTo>
                <a:lnTo>
                  <a:pt x="2058342" y="4282416"/>
                </a:lnTo>
                <a:cubicBezTo>
                  <a:pt x="1595156" y="4547786"/>
                  <a:pt x="1004843" y="4390730"/>
                  <a:pt x="737478" y="3929825"/>
                </a:cubicBezTo>
                <a:lnTo>
                  <a:pt x="739189" y="3929825"/>
                </a:lnTo>
                <a:cubicBezTo>
                  <a:pt x="625744" y="3735999"/>
                  <a:pt x="585269" y="3505689"/>
                  <a:pt x="623749" y="3284215"/>
                </a:cubicBezTo>
                <a:cubicBezTo>
                  <a:pt x="630875" y="3289346"/>
                  <a:pt x="644841" y="3296471"/>
                  <a:pt x="653392" y="3301602"/>
                </a:cubicBezTo>
                <a:lnTo>
                  <a:pt x="1680667" y="3895050"/>
                </a:lnTo>
                <a:cubicBezTo>
                  <a:pt x="1733114" y="3924694"/>
                  <a:pt x="1797533" y="3924694"/>
                  <a:pt x="1849979" y="3895050"/>
                </a:cubicBezTo>
                <a:lnTo>
                  <a:pt x="3052552" y="3200414"/>
                </a:lnTo>
                <a:close/>
              </a:path>
            </a:pathLst>
          </a:custGeom>
          <a:solidFill>
            <a:srgbClr val="FFFFFF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E3D3F6-03C1-0A38-CAC5-1F1203EF2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48506" y="4602037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OpenAI</a:t>
            </a:r>
          </a:p>
        </p:txBody>
      </p:sp>
      <p:sp>
        <p:nvSpPr>
          <p:cNvPr id="21" name="Rectangle: Rounded Corners 36">
            <a:extLst>
              <a:ext uri="{FF2B5EF4-FFF2-40B4-BE49-F238E27FC236}">
                <a16:creationId xmlns:a16="http://schemas.microsoft.com/office/drawing/2014/main" id="{26D27959-CE8C-B60C-70B7-5D6CCA2BC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0952" y="3863837"/>
            <a:ext cx="1524322" cy="1061098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57CA61-CD8F-E387-B4B3-2DF195AC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889977" y="3053423"/>
            <a:ext cx="10577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09C9B0-F7D3-3E12-AFAD-FE5980732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95958" y="2651740"/>
            <a:ext cx="336454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Load Balancing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B0ABB8-16BF-B159-8903-07CC55FD2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533733" y="2993484"/>
            <a:ext cx="32066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5E8AE-81F7-3BD8-BCC7-23B6151E9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626528" y="1871780"/>
            <a:ext cx="15538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Primary region/instance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92DB5-D284-D773-4949-5135E240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99553" y="3636231"/>
            <a:ext cx="173316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Another region/instance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20F06A-9B64-959C-C6E0-1A860AC2C8BB}"/>
              </a:ext>
            </a:extLst>
          </p:cNvPr>
          <p:cNvSpPr/>
          <p:nvPr/>
        </p:nvSpPr>
        <p:spPr>
          <a:xfrm>
            <a:off x="2573028" y="3922948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B304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Backend #2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582E95-8105-80CB-85C1-BE96CF01E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106668" y="3471507"/>
            <a:ext cx="105115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Policy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804447-9AFE-EFC8-0249-09188A80F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513831" y="3968209"/>
            <a:ext cx="39063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😀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1BCD2A-95A4-F92B-2A96-4EB44A9A2160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917528" y="4065794"/>
            <a:ext cx="703424" cy="328592"/>
          </a:xfrm>
          <a:prstGeom prst="straightConnector1">
            <a:avLst/>
          </a:prstGeom>
          <a:solidFill>
            <a:srgbClr val="0B3041"/>
          </a:solidFill>
          <a:ln>
            <a:solidFill>
              <a:srgbClr val="156082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52C795-9B10-AAB3-C135-4290436AEA6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922138" y="2640785"/>
            <a:ext cx="704565" cy="431759"/>
          </a:xfrm>
          <a:prstGeom prst="straightConnector1">
            <a:avLst/>
          </a:prstGeom>
          <a:solidFill>
            <a:srgbClr val="0B3041"/>
          </a:solidFill>
          <a:ln>
            <a:solidFill>
              <a:srgbClr val="156082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BF33312-A65E-7212-CE25-51E4E0675C1A}"/>
              </a:ext>
            </a:extLst>
          </p:cNvPr>
          <p:cNvSpPr/>
          <p:nvPr/>
        </p:nvSpPr>
        <p:spPr>
          <a:xfrm>
            <a:off x="694258" y="3535002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5FBDB8-C96B-D35A-48C7-76C3FE236397}"/>
              </a:ext>
            </a:extLst>
          </p:cNvPr>
          <p:cNvSpPr/>
          <p:nvPr/>
        </p:nvSpPr>
        <p:spPr>
          <a:xfrm>
            <a:off x="694258" y="3540753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1194EFF-1431-C2D8-CA1F-176EA0389941}"/>
              </a:ext>
            </a:extLst>
          </p:cNvPr>
          <p:cNvSpPr/>
          <p:nvPr/>
        </p:nvSpPr>
        <p:spPr>
          <a:xfrm>
            <a:off x="694258" y="3535002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EB8E16B-6D82-A372-A0AF-1450373C556E}"/>
              </a:ext>
            </a:extLst>
          </p:cNvPr>
          <p:cNvSpPr/>
          <p:nvPr/>
        </p:nvSpPr>
        <p:spPr>
          <a:xfrm>
            <a:off x="694258" y="3540753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989C7D-F561-5D09-E3D5-1F0671C4F678}"/>
              </a:ext>
            </a:extLst>
          </p:cNvPr>
          <p:cNvSpPr/>
          <p:nvPr/>
        </p:nvSpPr>
        <p:spPr>
          <a:xfrm>
            <a:off x="694258" y="3540753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CEAA064-ED84-FD09-3252-B9456F2C34A7}"/>
              </a:ext>
            </a:extLst>
          </p:cNvPr>
          <p:cNvSpPr/>
          <p:nvPr/>
        </p:nvSpPr>
        <p:spPr>
          <a:xfrm>
            <a:off x="694258" y="3546504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AE984-A8EA-2AF4-9565-B4A0BB238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120746" y="3030885"/>
            <a:ext cx="8548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⛔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F7C2E70-45A7-D007-4BCA-A57A917E467A}"/>
              </a:ext>
            </a:extLst>
          </p:cNvPr>
          <p:cNvSpPr/>
          <p:nvPr/>
        </p:nvSpPr>
        <p:spPr>
          <a:xfrm>
            <a:off x="691381" y="3532125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459495B-D632-4B76-E7A8-65BA82FFC641}"/>
              </a:ext>
            </a:extLst>
          </p:cNvPr>
          <p:cNvSpPr/>
          <p:nvPr/>
        </p:nvSpPr>
        <p:spPr>
          <a:xfrm>
            <a:off x="691381" y="3537876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BF9581C-F1A3-841B-5A57-23D086B7B862}"/>
              </a:ext>
            </a:extLst>
          </p:cNvPr>
          <p:cNvSpPr/>
          <p:nvPr/>
        </p:nvSpPr>
        <p:spPr>
          <a:xfrm>
            <a:off x="691381" y="3532125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165944-9E2B-A9E8-B848-A4A79344C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472700" y="2992519"/>
            <a:ext cx="44567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☹️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BABB261-862A-A262-25D1-C8E770E29DC2}"/>
              </a:ext>
            </a:extLst>
          </p:cNvPr>
          <p:cNvSpPr/>
          <p:nvPr/>
        </p:nvSpPr>
        <p:spPr>
          <a:xfrm>
            <a:off x="682753" y="3529248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C98175C-CF94-DABA-4C7B-53CC202B6646}"/>
              </a:ext>
            </a:extLst>
          </p:cNvPr>
          <p:cNvSpPr/>
          <p:nvPr/>
        </p:nvSpPr>
        <p:spPr>
          <a:xfrm>
            <a:off x="682753" y="3517746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A32CC84-5059-1C82-1A0F-C948D1D6A662}"/>
              </a:ext>
            </a:extLst>
          </p:cNvPr>
          <p:cNvSpPr/>
          <p:nvPr/>
        </p:nvSpPr>
        <p:spPr>
          <a:xfrm>
            <a:off x="682753" y="3523497"/>
            <a:ext cx="18000" cy="1800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004CC2-45E9-41DA-D25A-4D1A877E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13533" y="3213537"/>
            <a:ext cx="131817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Requests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56E9DA8-4CA0-399C-EBCC-4FCBD815A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109662"/>
              </p:ext>
            </p:extLst>
          </p:nvPr>
        </p:nvGraphicFramePr>
        <p:xfrm>
          <a:off x="1121907" y="4486010"/>
          <a:ext cx="1249651" cy="723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588">
                  <a:extLst>
                    <a:ext uri="{9D8B030D-6E8A-4147-A177-3AD203B41FA5}">
                      <a16:colId xmlns:a16="http://schemas.microsoft.com/office/drawing/2014/main" val="3435904167"/>
                    </a:ext>
                  </a:extLst>
                </a:gridCol>
                <a:gridCol w="493063">
                  <a:extLst>
                    <a:ext uri="{9D8B030D-6E8A-4147-A177-3AD203B41FA5}">
                      <a16:colId xmlns:a16="http://schemas.microsoft.com/office/drawing/2014/main" val="2490897667"/>
                    </a:ext>
                  </a:extLst>
                </a:gridCol>
              </a:tblGrid>
              <a:tr h="18769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Resource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Priority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2125470"/>
                  </a:ext>
                </a:extLst>
              </a:tr>
              <a:tr h="268029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openai1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15336233"/>
                  </a:ext>
                </a:extLst>
              </a:tr>
              <a:tr h="268029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openai1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9205067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566F53E5-0A15-0F7E-1F82-6EE9DEF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291647" y="3255489"/>
            <a:ext cx="18212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itchFamily="34" charset="0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37014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115 L 0.09506 -0.0007 L 0.15586 -0.0676 L 0.2625 -0.0676 L 0.32006 -0.12963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6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17 0.00231 L 0.09402 0.00046 L 0.15352 -0.06574 L 0.2625 -0.06921 L 0.3181 -0.1287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64" y="-65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200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17 0.00046 L 0.09336 0.00046 L 0.15534 -0.06852 L 0.26237 -0.0676 L 0.31941 -0.12801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46 L 0.09636 -0.00023 L 0.15443 0.07593 L 0.26107 0.07755 L 0.31993 0.1213 " pathEditMode="relative" rAng="0" ptsTypes="AAAAA">
                                      <p:cBhvr>
                                        <p:cTn id="37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599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69 -0.00023 L 0.09779 0.00046 L 0.15248 0.07523 L 0.26198 0.07593 L 0.31902 0.12477 " pathEditMode="relative" rAng="0" ptsTypes="AAAAA">
                                      <p:cBhvr>
                                        <p:cTn id="39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625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repeatCount="200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26 -0.00209 L 0.09597 -0.00139 L 0.153 0.07569 L 0.26107 0.07662 L 0.32058 0.12199 " pathEditMode="relative" rAng="0" ptsTypes="AAAAA">
                                      <p:cBhvr>
                                        <p:cTn id="41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9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  <p:bldP spid="37" grpId="0" animBg="1"/>
      <p:bldP spid="38" grpId="0"/>
      <p:bldP spid="42" grpId="0"/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1319</Words>
  <Application>Microsoft Office PowerPoint</Application>
  <PresentationFormat>Widescreen</PresentationFormat>
  <Paragraphs>189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Segoe UI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Request forwarding</vt:lpstr>
      <vt:lpstr>Backend circuit breaking</vt:lpstr>
      <vt:lpstr>Backend pool load balancing</vt:lpstr>
      <vt:lpstr>Advanced load balancing</vt:lpstr>
      <vt:lpstr>Response streaming</vt:lpstr>
      <vt:lpstr>Vector searching</vt:lpstr>
      <vt:lpstr>Built-in logging</vt:lpstr>
      <vt:lpstr>SLM self-hosting</vt:lpstr>
      <vt:lpstr>OpenAI Agents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Gateway</dc:title>
  <dc:creator>Alexandre Vieira</dc:creator>
  <cp:lastModifiedBy>Alex Vieira</cp:lastModifiedBy>
  <cp:revision>2</cp:revision>
  <dcterms:created xsi:type="dcterms:W3CDTF">2024-04-17T15:36:45Z</dcterms:created>
  <dcterms:modified xsi:type="dcterms:W3CDTF">2025-03-13T11:42:30Z</dcterms:modified>
</cp:coreProperties>
</file>